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2" r:id="rId4"/>
  </p:sldMasterIdLst>
  <p:notesMasterIdLst>
    <p:notesMasterId r:id="rId15"/>
  </p:notesMasterIdLst>
  <p:handoutMasterIdLst>
    <p:handoutMasterId r:id="rId16"/>
  </p:handoutMasterIdLst>
  <p:sldIdLst>
    <p:sldId id="257" r:id="rId5"/>
    <p:sldId id="278" r:id="rId6"/>
    <p:sldId id="279" r:id="rId7"/>
    <p:sldId id="280" r:id="rId8"/>
    <p:sldId id="277" r:id="rId9"/>
    <p:sldId id="281" r:id="rId10"/>
    <p:sldId id="282" r:id="rId11"/>
    <p:sldId id="283" r:id="rId12"/>
    <p:sldId id="284" r:id="rId13"/>
    <p:sldId id="261" r:id="rId14"/>
  </p:sldIdLst>
  <p:sldSz cx="12192000" cy="6858000"/>
  <p:notesSz cx="6858000" cy="9144000"/>
  <p:defaultTextStyle>
    <a:defPPr rtl="0">
      <a:defRPr lang="cs-cz"/>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37"/>
    <a:srgbClr val="0066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80"/>
  </p:normalViewPr>
  <p:slideViewPr>
    <p:cSldViewPr snapToGrid="0" snapToObjects="1">
      <p:cViewPr varScale="1">
        <p:scale>
          <a:sx n="111" d="100"/>
          <a:sy n="111" d="100"/>
        </p:scale>
        <p:origin x="594" y="78"/>
      </p:cViewPr>
      <p:guideLst/>
    </p:cSldViewPr>
  </p:slideViewPr>
  <p:notesTextViewPr>
    <p:cViewPr>
      <p:scale>
        <a:sx n="1" d="1"/>
        <a:sy n="1" d="1"/>
      </p:scale>
      <p:origin x="0" y="0"/>
    </p:cViewPr>
  </p:notesTextViewPr>
  <p:notesViewPr>
    <p:cSldViewPr snapToGrid="0" snapToObjects="1">
      <p:cViewPr varScale="1">
        <p:scale>
          <a:sx n="88" d="100"/>
          <a:sy n="88" d="100"/>
        </p:scale>
        <p:origin x="200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62DEA7-9DCD-4B2E-9DC5-BE121C266AFD}" type="doc">
      <dgm:prSet loTypeId="urn:microsoft.com/office/officeart/2008/layout/VerticalCurvedList" loCatId="list" qsTypeId="urn:microsoft.com/office/officeart/2005/8/quickstyle/3d4" qsCatId="3D" csTypeId="urn:microsoft.com/office/officeart/2005/8/colors/colorful1" csCatId="colorful" phldr="1"/>
      <dgm:spPr/>
      <dgm:t>
        <a:bodyPr rtlCol="0"/>
        <a:lstStyle/>
        <a:p>
          <a:pPr rtl="0"/>
          <a:endParaRPr lang="en-US"/>
        </a:p>
      </dgm:t>
    </dgm:pt>
    <dgm:pt modelId="{41CDB9B8-E81E-41E7-AE89-8F6EDFC88D92}">
      <dgm:prSet custT="1"/>
      <dgm:spPr/>
      <dgm:t>
        <a:bodyPr rtlCol="0" anchor="ctr"/>
        <a:lstStyle/>
        <a:p>
          <a:pPr rtl="0">
            <a:defRPr cap="all"/>
          </a:pPr>
          <a:r>
            <a:rPr lang="de-DE" sz="1600" b="0" spc="-5">
              <a:effectLst>
                <a:outerShdw blurRad="38100" dist="38100" dir="2700000" algn="tl">
                  <a:srgbClr val="000000">
                    <a:alpha val="43137"/>
                  </a:srgbClr>
                </a:outerShdw>
              </a:effectLst>
              <a:latin typeface="Arial"/>
              <a:cs typeface="Arial"/>
            </a:rPr>
            <a:t>Tschechischen</a:t>
          </a:r>
          <a:r>
            <a:rPr lang="de-DE" sz="1600" b="1" spc="-5">
              <a:effectLst>
                <a:outerShdw blurRad="38100" dist="38100" dir="2700000" algn="tl">
                  <a:srgbClr val="000000">
                    <a:alpha val="43137"/>
                  </a:srgbClr>
                </a:outerShdw>
              </a:effectLst>
              <a:latin typeface="Arial"/>
              <a:cs typeface="Arial"/>
            </a:rPr>
            <a:t> </a:t>
          </a:r>
          <a:r>
            <a:rPr lang="de-DE" sz="1600" b="0" spc="-5">
              <a:effectLst>
                <a:outerShdw blurRad="38100" dist="38100" dir="2700000" algn="tl">
                  <a:srgbClr val="000000">
                    <a:alpha val="43137"/>
                  </a:srgbClr>
                </a:outerShdw>
              </a:effectLst>
              <a:latin typeface="Arial"/>
              <a:cs typeface="Arial"/>
            </a:rPr>
            <a:t>Republik</a:t>
          </a:r>
          <a:endParaRPr lang="cs-CZ" sz="1600" b="0" noProof="1">
            <a:effectLst>
              <a:outerShdw blurRad="38100" dist="38100" dir="2700000" algn="tl">
                <a:srgbClr val="000000">
                  <a:alpha val="43137"/>
                </a:srgbClr>
              </a:outerShdw>
            </a:effectLst>
          </a:endParaRPr>
        </a:p>
      </dgm:t>
    </dgm:pt>
    <dgm:pt modelId="{5D2FF527-BA77-40BE-9414-16FAE46386BB}" type="parTrans" cxnId="{21EB7847-13AE-4881-9090-909F31360F4E}">
      <dgm:prSet/>
      <dgm:spPr/>
      <dgm:t>
        <a:bodyPr rtlCol="0"/>
        <a:lstStyle/>
        <a:p>
          <a:pPr rtl="0"/>
          <a:endParaRPr lang="cs-CZ" sz="1400" noProof="1"/>
        </a:p>
      </dgm:t>
    </dgm:pt>
    <dgm:pt modelId="{BA791450-8D1E-4A6F-B71D-2984D9E245C4}" type="sibTrans" cxnId="{21EB7847-13AE-4881-9090-909F31360F4E}">
      <dgm:prSet/>
      <dgm:spPr/>
      <dgm:t>
        <a:bodyPr rtlCol="0"/>
        <a:lstStyle/>
        <a:p>
          <a:pPr rtl="0"/>
          <a:endParaRPr lang="cs-CZ" noProof="1"/>
        </a:p>
      </dgm:t>
    </dgm:pt>
    <dgm:pt modelId="{4D7D34C7-9466-4514-BF51-7396C17436B5}">
      <dgm:prSet custT="1"/>
      <dgm:spPr/>
      <dgm:t>
        <a:bodyPr rtlCol="0" anchor="ctr"/>
        <a:lstStyle/>
        <a:p>
          <a:pPr rtl="0">
            <a:defRPr cap="all"/>
          </a:pPr>
          <a:r>
            <a:rPr lang="de-DE" sz="1600" b="0" kern="1200" cap="all" spc="-5">
              <a:effectLst>
                <a:outerShdw blurRad="38100" dist="38100" dir="2700000" algn="tl">
                  <a:srgbClr val="000000">
                    <a:alpha val="43137"/>
                  </a:srgbClr>
                </a:outerShdw>
              </a:effectLst>
              <a:latin typeface="Arial"/>
              <a:ea typeface="+mn-ea"/>
              <a:cs typeface="Arial"/>
            </a:rPr>
            <a:t>Slowakei</a:t>
          </a:r>
          <a:endParaRPr lang="cs-CZ" sz="1600" b="0" kern="1200" cap="all" spc="-5" noProof="1">
            <a:effectLst>
              <a:outerShdw blurRad="38100" dist="38100" dir="2700000" algn="tl">
                <a:srgbClr val="000000">
                  <a:alpha val="43137"/>
                </a:srgbClr>
              </a:outerShdw>
            </a:effectLst>
            <a:latin typeface="Arial"/>
            <a:ea typeface="+mn-ea"/>
            <a:cs typeface="Arial"/>
          </a:endParaRPr>
        </a:p>
      </dgm:t>
    </dgm:pt>
    <dgm:pt modelId="{37DD6CE0-C2AA-4EB6-9E7D-14AED2127C40}" type="parTrans" cxnId="{7EEBEB1B-497E-4365-84F9-FBB75D7759E5}">
      <dgm:prSet/>
      <dgm:spPr/>
      <dgm:t>
        <a:bodyPr rtlCol="0"/>
        <a:lstStyle/>
        <a:p>
          <a:pPr rtl="0"/>
          <a:endParaRPr lang="cs-CZ" sz="1400" noProof="1"/>
        </a:p>
      </dgm:t>
    </dgm:pt>
    <dgm:pt modelId="{483498F9-A0C2-4668-85AB-D8E6E254F73B}" type="sibTrans" cxnId="{7EEBEB1B-497E-4365-84F9-FBB75D7759E5}">
      <dgm:prSet/>
      <dgm:spPr/>
      <dgm:t>
        <a:bodyPr rtlCol="0"/>
        <a:lstStyle/>
        <a:p>
          <a:pPr rtl="0"/>
          <a:endParaRPr lang="cs-CZ" noProof="1"/>
        </a:p>
      </dgm:t>
    </dgm:pt>
    <dgm:pt modelId="{8E185869-F0D4-43E2-B08A-2F3E83EE98F3}">
      <dgm:prSet custT="1"/>
      <dgm:spPr/>
      <dgm:t>
        <a:bodyPr rtlCol="0" anchor="ctr"/>
        <a:lstStyle/>
        <a:p>
          <a:pPr rtl="0">
            <a:defRPr cap="all"/>
          </a:pPr>
          <a:r>
            <a:rPr lang="de-DE" sz="1600" b="0" kern="1200" cap="all" spc="-5">
              <a:effectLst>
                <a:outerShdw blurRad="38100" dist="38100" dir="2700000" algn="tl">
                  <a:srgbClr val="000000">
                    <a:alpha val="43137"/>
                  </a:srgbClr>
                </a:outerShdw>
              </a:effectLst>
              <a:latin typeface="Arial"/>
              <a:ea typeface="+mn-ea"/>
              <a:cs typeface="Arial"/>
            </a:rPr>
            <a:t>Deutschland</a:t>
          </a:r>
          <a:endParaRPr lang="cs-CZ" sz="1600" b="0" kern="1200" cap="all" spc="-5" noProof="1">
            <a:effectLst>
              <a:outerShdw blurRad="38100" dist="38100" dir="2700000" algn="tl">
                <a:srgbClr val="000000">
                  <a:alpha val="43137"/>
                </a:srgbClr>
              </a:outerShdw>
            </a:effectLst>
            <a:latin typeface="Arial"/>
            <a:ea typeface="+mn-ea"/>
            <a:cs typeface="Arial"/>
          </a:endParaRPr>
        </a:p>
      </dgm:t>
    </dgm:pt>
    <dgm:pt modelId="{7EE27099-92EA-4EDF-B176-0E355876D272}" type="parTrans" cxnId="{7F970F62-30E3-4F5B-A242-825013BF84A8}">
      <dgm:prSet/>
      <dgm:spPr/>
      <dgm:t>
        <a:bodyPr rtlCol="0"/>
        <a:lstStyle/>
        <a:p>
          <a:pPr rtl="0"/>
          <a:endParaRPr lang="cs-CZ" sz="1400" noProof="1"/>
        </a:p>
      </dgm:t>
    </dgm:pt>
    <dgm:pt modelId="{77D0876E-2BA2-4E28-ADB5-9885FCB7156A}" type="sibTrans" cxnId="{7F970F62-30E3-4F5B-A242-825013BF84A8}">
      <dgm:prSet/>
      <dgm:spPr/>
      <dgm:t>
        <a:bodyPr rtlCol="0"/>
        <a:lstStyle/>
        <a:p>
          <a:pPr rtl="0"/>
          <a:endParaRPr lang="cs-CZ" noProof="1"/>
        </a:p>
      </dgm:t>
    </dgm:pt>
    <dgm:pt modelId="{61C6A4CA-830C-463C-935A-6E15B4701119}">
      <dgm:prSet custT="1"/>
      <dgm:spPr/>
      <dgm:t>
        <a:bodyPr rtlCol="0" anchor="ctr"/>
        <a:lstStyle/>
        <a:p>
          <a:pPr rtl="0">
            <a:defRPr cap="all"/>
          </a:pPr>
          <a:r>
            <a:rPr lang="de-DE" sz="1600" b="0" kern="1200" cap="all" spc="-5">
              <a:effectLst>
                <a:outerShdw blurRad="38100" dist="38100" dir="2700000" algn="tl">
                  <a:srgbClr val="000000">
                    <a:alpha val="43137"/>
                  </a:srgbClr>
                </a:outerShdw>
              </a:effectLst>
              <a:latin typeface="Arial"/>
              <a:ea typeface="+mn-ea"/>
              <a:cs typeface="Arial"/>
            </a:rPr>
            <a:t>Rumänien</a:t>
          </a:r>
          <a:endParaRPr lang="cs-CZ" sz="1600" b="0" kern="1200" cap="all" spc="-5" noProof="1">
            <a:effectLst>
              <a:outerShdw blurRad="38100" dist="38100" dir="2700000" algn="tl">
                <a:srgbClr val="000000">
                  <a:alpha val="43137"/>
                </a:srgbClr>
              </a:outerShdw>
            </a:effectLst>
            <a:latin typeface="Arial"/>
            <a:ea typeface="+mn-ea"/>
            <a:cs typeface="Arial"/>
          </a:endParaRPr>
        </a:p>
      </dgm:t>
    </dgm:pt>
    <dgm:pt modelId="{6A6E23A1-3CFD-4FD6-B901-9EFF8BADAEDC}" type="parTrans" cxnId="{103A2136-3A9A-469C-828F-8ED0E51D44C4}">
      <dgm:prSet/>
      <dgm:spPr/>
      <dgm:t>
        <a:bodyPr/>
        <a:lstStyle/>
        <a:p>
          <a:endParaRPr lang="cs-CZ"/>
        </a:p>
      </dgm:t>
    </dgm:pt>
    <dgm:pt modelId="{46B58641-35E4-452B-989D-584F8E5865E8}" type="sibTrans" cxnId="{103A2136-3A9A-469C-828F-8ED0E51D44C4}">
      <dgm:prSet/>
      <dgm:spPr/>
      <dgm:t>
        <a:bodyPr/>
        <a:lstStyle/>
        <a:p>
          <a:endParaRPr lang="cs-CZ"/>
        </a:p>
      </dgm:t>
    </dgm:pt>
    <dgm:pt modelId="{B9ECE51E-D79F-434C-9CC9-1433949953F0}">
      <dgm:prSet custT="1"/>
      <dgm:spPr/>
      <dgm:t>
        <a:bodyPr rtlCol="0" anchor="ctr"/>
        <a:lstStyle/>
        <a:p>
          <a:pPr rtl="0">
            <a:defRPr cap="all"/>
          </a:pPr>
          <a:r>
            <a:rPr lang="cs-CZ" sz="1600" b="0" kern="1200" cap="all" spc="-5" noProof="1">
              <a:effectLst>
                <a:outerShdw blurRad="38100" dist="38100" dir="2700000" algn="tl">
                  <a:srgbClr val="000000">
                    <a:alpha val="43137"/>
                  </a:srgbClr>
                </a:outerShdw>
              </a:effectLst>
              <a:latin typeface="Arial"/>
              <a:ea typeface="+mn-ea"/>
              <a:cs typeface="Arial"/>
            </a:rPr>
            <a:t>Bulgarisch</a:t>
          </a:r>
        </a:p>
      </dgm:t>
    </dgm:pt>
    <dgm:pt modelId="{0BD92A23-AB53-4961-8683-9CDFC3D01745}" type="parTrans" cxnId="{1D0AFDB5-8C77-4059-BD3B-D0623BCA095D}">
      <dgm:prSet/>
      <dgm:spPr/>
      <dgm:t>
        <a:bodyPr/>
        <a:lstStyle/>
        <a:p>
          <a:endParaRPr lang="cs-CZ"/>
        </a:p>
      </dgm:t>
    </dgm:pt>
    <dgm:pt modelId="{84A207AC-3C25-44B5-A980-EE8941913CE1}" type="sibTrans" cxnId="{1D0AFDB5-8C77-4059-BD3B-D0623BCA095D}">
      <dgm:prSet/>
      <dgm:spPr/>
      <dgm:t>
        <a:bodyPr/>
        <a:lstStyle/>
        <a:p>
          <a:endParaRPr lang="cs-CZ"/>
        </a:p>
      </dgm:t>
    </dgm:pt>
    <dgm:pt modelId="{804947E5-9ACC-416F-B12C-5E8D1E342FFC}" type="pres">
      <dgm:prSet presAssocID="{7B62DEA7-9DCD-4B2E-9DC5-BE121C266AFD}" presName="Name0" presStyleCnt="0">
        <dgm:presLayoutVars>
          <dgm:chMax val="7"/>
          <dgm:chPref val="7"/>
          <dgm:dir/>
        </dgm:presLayoutVars>
      </dgm:prSet>
      <dgm:spPr/>
    </dgm:pt>
    <dgm:pt modelId="{587B5E1D-0E75-4F44-854F-4E2FC93D13B0}" type="pres">
      <dgm:prSet presAssocID="{7B62DEA7-9DCD-4B2E-9DC5-BE121C266AFD}" presName="Name1" presStyleCnt="0"/>
      <dgm:spPr/>
    </dgm:pt>
    <dgm:pt modelId="{D7EB821A-9A40-4975-B97C-FB06FBDEF0F0}" type="pres">
      <dgm:prSet presAssocID="{7B62DEA7-9DCD-4B2E-9DC5-BE121C266AFD}" presName="cycle" presStyleCnt="0"/>
      <dgm:spPr/>
    </dgm:pt>
    <dgm:pt modelId="{06FA2FF6-4E84-405E-A36A-F25BE5045074}" type="pres">
      <dgm:prSet presAssocID="{7B62DEA7-9DCD-4B2E-9DC5-BE121C266AFD}" presName="srcNode" presStyleLbl="node1" presStyleIdx="0" presStyleCnt="5"/>
      <dgm:spPr/>
    </dgm:pt>
    <dgm:pt modelId="{88C3B4D0-57A0-407B-87F2-AD9BD85D4DE7}" type="pres">
      <dgm:prSet presAssocID="{7B62DEA7-9DCD-4B2E-9DC5-BE121C266AFD}" presName="conn" presStyleLbl="parChTrans1D2" presStyleIdx="0" presStyleCnt="1"/>
      <dgm:spPr/>
    </dgm:pt>
    <dgm:pt modelId="{0C2817A7-AEAB-4CA5-83F7-47B02788855A}" type="pres">
      <dgm:prSet presAssocID="{7B62DEA7-9DCD-4B2E-9DC5-BE121C266AFD}" presName="extraNode" presStyleLbl="node1" presStyleIdx="0" presStyleCnt="5"/>
      <dgm:spPr/>
    </dgm:pt>
    <dgm:pt modelId="{2585EA8F-E3AC-4656-B2D3-4676B23D9E59}" type="pres">
      <dgm:prSet presAssocID="{7B62DEA7-9DCD-4B2E-9DC5-BE121C266AFD}" presName="dstNode" presStyleLbl="node1" presStyleIdx="0" presStyleCnt="5"/>
      <dgm:spPr/>
    </dgm:pt>
    <dgm:pt modelId="{F887C803-1A6D-4297-B616-77D883BCD07E}" type="pres">
      <dgm:prSet presAssocID="{41CDB9B8-E81E-41E7-AE89-8F6EDFC88D92}" presName="text_1" presStyleLbl="node1" presStyleIdx="0" presStyleCnt="5">
        <dgm:presLayoutVars>
          <dgm:bulletEnabled val="1"/>
        </dgm:presLayoutVars>
      </dgm:prSet>
      <dgm:spPr/>
    </dgm:pt>
    <dgm:pt modelId="{1E85D2C4-431B-4DD8-82F1-F3A35093AF7B}" type="pres">
      <dgm:prSet presAssocID="{41CDB9B8-E81E-41E7-AE89-8F6EDFC88D92}" presName="accent_1" presStyleCnt="0"/>
      <dgm:spPr/>
    </dgm:pt>
    <dgm:pt modelId="{055C0670-49B2-4EC8-A0F4-59006CD04165}" type="pres">
      <dgm:prSet presAssocID="{41CDB9B8-E81E-41E7-AE89-8F6EDFC88D92}" presName="accentRepeatNode" presStyleLbl="solidFgAcc1" presStyleIdx="0" presStyleCnt="5"/>
      <dgm:spPr/>
    </dgm:pt>
    <dgm:pt modelId="{0298EAB3-1543-41FD-81C8-9923475DA588}" type="pres">
      <dgm:prSet presAssocID="{4D7D34C7-9466-4514-BF51-7396C17436B5}" presName="text_2" presStyleLbl="node1" presStyleIdx="1" presStyleCnt="5">
        <dgm:presLayoutVars>
          <dgm:bulletEnabled val="1"/>
        </dgm:presLayoutVars>
      </dgm:prSet>
      <dgm:spPr/>
    </dgm:pt>
    <dgm:pt modelId="{735912B6-A1F0-4C3A-8FF9-5F4B015E646E}" type="pres">
      <dgm:prSet presAssocID="{4D7D34C7-9466-4514-BF51-7396C17436B5}" presName="accent_2" presStyleCnt="0"/>
      <dgm:spPr/>
    </dgm:pt>
    <dgm:pt modelId="{ED8AE726-C8D1-42AB-AA94-1DA2AADBD5EA}" type="pres">
      <dgm:prSet presAssocID="{4D7D34C7-9466-4514-BF51-7396C17436B5}" presName="accentRepeatNode" presStyleLbl="solidFgAcc1" presStyleIdx="1" presStyleCnt="5"/>
      <dgm:spPr/>
    </dgm:pt>
    <dgm:pt modelId="{CA1F7B3A-F0F3-4E48-8308-CFC14CC15341}" type="pres">
      <dgm:prSet presAssocID="{8E185869-F0D4-43E2-B08A-2F3E83EE98F3}" presName="text_3" presStyleLbl="node1" presStyleIdx="2" presStyleCnt="5">
        <dgm:presLayoutVars>
          <dgm:bulletEnabled val="1"/>
        </dgm:presLayoutVars>
      </dgm:prSet>
      <dgm:spPr/>
    </dgm:pt>
    <dgm:pt modelId="{4DDA6F27-1B94-4239-93F3-FCC48A0FA815}" type="pres">
      <dgm:prSet presAssocID="{8E185869-F0D4-43E2-B08A-2F3E83EE98F3}" presName="accent_3" presStyleCnt="0"/>
      <dgm:spPr/>
    </dgm:pt>
    <dgm:pt modelId="{186C8635-645D-4DEC-8A56-213F2E8273F6}" type="pres">
      <dgm:prSet presAssocID="{8E185869-F0D4-43E2-B08A-2F3E83EE98F3}" presName="accentRepeatNode" presStyleLbl="solidFgAcc1" presStyleIdx="2" presStyleCnt="5"/>
      <dgm:spPr/>
    </dgm:pt>
    <dgm:pt modelId="{6D11E9F0-F95D-4548-A82C-63EC6B9F1BA2}" type="pres">
      <dgm:prSet presAssocID="{61C6A4CA-830C-463C-935A-6E15B4701119}" presName="text_4" presStyleLbl="node1" presStyleIdx="3" presStyleCnt="5">
        <dgm:presLayoutVars>
          <dgm:bulletEnabled val="1"/>
        </dgm:presLayoutVars>
      </dgm:prSet>
      <dgm:spPr/>
    </dgm:pt>
    <dgm:pt modelId="{8C45B0B5-8334-4C66-9A76-21F572FE5D12}" type="pres">
      <dgm:prSet presAssocID="{61C6A4CA-830C-463C-935A-6E15B4701119}" presName="accent_4" presStyleCnt="0"/>
      <dgm:spPr/>
    </dgm:pt>
    <dgm:pt modelId="{EC8684CB-594A-4F1C-9AA2-1578B33B60A6}" type="pres">
      <dgm:prSet presAssocID="{61C6A4CA-830C-463C-935A-6E15B4701119}" presName="accentRepeatNode" presStyleLbl="solidFgAcc1" presStyleIdx="3" presStyleCnt="5"/>
      <dgm:spPr/>
    </dgm:pt>
    <dgm:pt modelId="{D29D9A53-A88C-4E13-8B91-F0D54E646E9C}" type="pres">
      <dgm:prSet presAssocID="{B9ECE51E-D79F-434C-9CC9-1433949953F0}" presName="text_5" presStyleLbl="node1" presStyleIdx="4" presStyleCnt="5">
        <dgm:presLayoutVars>
          <dgm:bulletEnabled val="1"/>
        </dgm:presLayoutVars>
      </dgm:prSet>
      <dgm:spPr/>
    </dgm:pt>
    <dgm:pt modelId="{EF84A433-9EB2-4DB4-B1E0-DA0EA46CB996}" type="pres">
      <dgm:prSet presAssocID="{B9ECE51E-D79F-434C-9CC9-1433949953F0}" presName="accent_5" presStyleCnt="0"/>
      <dgm:spPr/>
    </dgm:pt>
    <dgm:pt modelId="{EF31F685-EFB8-482E-8DBE-956480C3C375}" type="pres">
      <dgm:prSet presAssocID="{B9ECE51E-D79F-434C-9CC9-1433949953F0}" presName="accentRepeatNode" presStyleLbl="solidFgAcc1" presStyleIdx="4" presStyleCnt="5"/>
      <dgm:spPr/>
    </dgm:pt>
  </dgm:ptLst>
  <dgm:cxnLst>
    <dgm:cxn modelId="{7EEBEB1B-497E-4365-84F9-FBB75D7759E5}" srcId="{7B62DEA7-9DCD-4B2E-9DC5-BE121C266AFD}" destId="{4D7D34C7-9466-4514-BF51-7396C17436B5}" srcOrd="1" destOrd="0" parTransId="{37DD6CE0-C2AA-4EB6-9E7D-14AED2127C40}" sibTransId="{483498F9-A0C2-4668-85AB-D8E6E254F73B}"/>
    <dgm:cxn modelId="{4D5BE01E-EEE0-4DAE-8FB7-7F6D9DAE2BDE}" type="presOf" srcId="{B9ECE51E-D79F-434C-9CC9-1433949953F0}" destId="{D29D9A53-A88C-4E13-8B91-F0D54E646E9C}" srcOrd="0" destOrd="0" presId="urn:microsoft.com/office/officeart/2008/layout/VerticalCurvedList"/>
    <dgm:cxn modelId="{7CF14734-92F4-4254-B7AE-56381B1967C0}" type="presOf" srcId="{7B62DEA7-9DCD-4B2E-9DC5-BE121C266AFD}" destId="{804947E5-9ACC-416F-B12C-5E8D1E342FFC}" srcOrd="0" destOrd="0" presId="urn:microsoft.com/office/officeart/2008/layout/VerticalCurvedList"/>
    <dgm:cxn modelId="{103A2136-3A9A-469C-828F-8ED0E51D44C4}" srcId="{7B62DEA7-9DCD-4B2E-9DC5-BE121C266AFD}" destId="{61C6A4CA-830C-463C-935A-6E15B4701119}" srcOrd="3" destOrd="0" parTransId="{6A6E23A1-3CFD-4FD6-B901-9EFF8BADAEDC}" sibTransId="{46B58641-35E4-452B-989D-584F8E5865E8}"/>
    <dgm:cxn modelId="{192E9236-CA26-40BA-9A8C-F17E6C7D0930}" type="presOf" srcId="{61C6A4CA-830C-463C-935A-6E15B4701119}" destId="{6D11E9F0-F95D-4548-A82C-63EC6B9F1BA2}" srcOrd="0" destOrd="0" presId="urn:microsoft.com/office/officeart/2008/layout/VerticalCurvedList"/>
    <dgm:cxn modelId="{BDDBE83C-25B6-440E-B56F-F03A1E5B9F41}" type="presOf" srcId="{8E185869-F0D4-43E2-B08A-2F3E83EE98F3}" destId="{CA1F7B3A-F0F3-4E48-8308-CFC14CC15341}" srcOrd="0" destOrd="0" presId="urn:microsoft.com/office/officeart/2008/layout/VerticalCurvedList"/>
    <dgm:cxn modelId="{7F970F62-30E3-4F5B-A242-825013BF84A8}" srcId="{7B62DEA7-9DCD-4B2E-9DC5-BE121C266AFD}" destId="{8E185869-F0D4-43E2-B08A-2F3E83EE98F3}" srcOrd="2" destOrd="0" parTransId="{7EE27099-92EA-4EDF-B176-0E355876D272}" sibTransId="{77D0876E-2BA2-4E28-ADB5-9885FCB7156A}"/>
    <dgm:cxn modelId="{61598B42-5F61-49AA-9CC1-B6A61FFEB2A8}" type="presOf" srcId="{41CDB9B8-E81E-41E7-AE89-8F6EDFC88D92}" destId="{F887C803-1A6D-4297-B616-77D883BCD07E}" srcOrd="0" destOrd="0" presId="urn:microsoft.com/office/officeart/2008/layout/VerticalCurvedList"/>
    <dgm:cxn modelId="{42EA9345-B1E1-4D51-9CB3-310917F47824}" type="presOf" srcId="{4D7D34C7-9466-4514-BF51-7396C17436B5}" destId="{0298EAB3-1543-41FD-81C8-9923475DA588}" srcOrd="0" destOrd="0" presId="urn:microsoft.com/office/officeart/2008/layout/VerticalCurvedList"/>
    <dgm:cxn modelId="{21EB7847-13AE-4881-9090-909F31360F4E}" srcId="{7B62DEA7-9DCD-4B2E-9DC5-BE121C266AFD}" destId="{41CDB9B8-E81E-41E7-AE89-8F6EDFC88D92}" srcOrd="0" destOrd="0" parTransId="{5D2FF527-BA77-40BE-9414-16FAE46386BB}" sibTransId="{BA791450-8D1E-4A6F-B71D-2984D9E245C4}"/>
    <dgm:cxn modelId="{1D0AFDB5-8C77-4059-BD3B-D0623BCA095D}" srcId="{7B62DEA7-9DCD-4B2E-9DC5-BE121C266AFD}" destId="{B9ECE51E-D79F-434C-9CC9-1433949953F0}" srcOrd="4" destOrd="0" parTransId="{0BD92A23-AB53-4961-8683-9CDFC3D01745}" sibTransId="{84A207AC-3C25-44B5-A980-EE8941913CE1}"/>
    <dgm:cxn modelId="{77E3A2CA-FDAB-4198-BD1F-AF71A4266E01}" type="presOf" srcId="{BA791450-8D1E-4A6F-B71D-2984D9E245C4}" destId="{88C3B4D0-57A0-407B-87F2-AD9BD85D4DE7}" srcOrd="0" destOrd="0" presId="urn:microsoft.com/office/officeart/2008/layout/VerticalCurvedList"/>
    <dgm:cxn modelId="{817E59CB-596C-453B-AE46-2F6713C39F08}" type="presParOf" srcId="{804947E5-9ACC-416F-B12C-5E8D1E342FFC}" destId="{587B5E1D-0E75-4F44-854F-4E2FC93D13B0}" srcOrd="0" destOrd="0" presId="urn:microsoft.com/office/officeart/2008/layout/VerticalCurvedList"/>
    <dgm:cxn modelId="{BB334608-C6A6-4D7A-95EC-0E8D4E9E3C3C}" type="presParOf" srcId="{587B5E1D-0E75-4F44-854F-4E2FC93D13B0}" destId="{D7EB821A-9A40-4975-B97C-FB06FBDEF0F0}" srcOrd="0" destOrd="0" presId="urn:microsoft.com/office/officeart/2008/layout/VerticalCurvedList"/>
    <dgm:cxn modelId="{10C283FD-5D6C-4C5B-B309-333030CB4C48}" type="presParOf" srcId="{D7EB821A-9A40-4975-B97C-FB06FBDEF0F0}" destId="{06FA2FF6-4E84-405E-A36A-F25BE5045074}" srcOrd="0" destOrd="0" presId="urn:microsoft.com/office/officeart/2008/layout/VerticalCurvedList"/>
    <dgm:cxn modelId="{9DEC52B7-AB0E-4E73-8D44-CD572A592FB2}" type="presParOf" srcId="{D7EB821A-9A40-4975-B97C-FB06FBDEF0F0}" destId="{88C3B4D0-57A0-407B-87F2-AD9BD85D4DE7}" srcOrd="1" destOrd="0" presId="urn:microsoft.com/office/officeart/2008/layout/VerticalCurvedList"/>
    <dgm:cxn modelId="{9AD49427-F91C-4926-B61A-DA2DB74C4F81}" type="presParOf" srcId="{D7EB821A-9A40-4975-B97C-FB06FBDEF0F0}" destId="{0C2817A7-AEAB-4CA5-83F7-47B02788855A}" srcOrd="2" destOrd="0" presId="urn:microsoft.com/office/officeart/2008/layout/VerticalCurvedList"/>
    <dgm:cxn modelId="{04CF49C1-329E-48B4-8AA6-E340552B441D}" type="presParOf" srcId="{D7EB821A-9A40-4975-B97C-FB06FBDEF0F0}" destId="{2585EA8F-E3AC-4656-B2D3-4676B23D9E59}" srcOrd="3" destOrd="0" presId="urn:microsoft.com/office/officeart/2008/layout/VerticalCurvedList"/>
    <dgm:cxn modelId="{ECE40D30-DC42-4EE5-AE37-154CF5CC0AAD}" type="presParOf" srcId="{587B5E1D-0E75-4F44-854F-4E2FC93D13B0}" destId="{F887C803-1A6D-4297-B616-77D883BCD07E}" srcOrd="1" destOrd="0" presId="urn:microsoft.com/office/officeart/2008/layout/VerticalCurvedList"/>
    <dgm:cxn modelId="{5399B471-6C67-496A-8526-D34DD5FAFA85}" type="presParOf" srcId="{587B5E1D-0E75-4F44-854F-4E2FC93D13B0}" destId="{1E85D2C4-431B-4DD8-82F1-F3A35093AF7B}" srcOrd="2" destOrd="0" presId="urn:microsoft.com/office/officeart/2008/layout/VerticalCurvedList"/>
    <dgm:cxn modelId="{1A631FAA-2ADD-4745-B3EA-B4497A1946FE}" type="presParOf" srcId="{1E85D2C4-431B-4DD8-82F1-F3A35093AF7B}" destId="{055C0670-49B2-4EC8-A0F4-59006CD04165}" srcOrd="0" destOrd="0" presId="urn:microsoft.com/office/officeart/2008/layout/VerticalCurvedList"/>
    <dgm:cxn modelId="{5FEA70C2-2446-45D3-A9D6-F53745F7590A}" type="presParOf" srcId="{587B5E1D-0E75-4F44-854F-4E2FC93D13B0}" destId="{0298EAB3-1543-41FD-81C8-9923475DA588}" srcOrd="3" destOrd="0" presId="urn:microsoft.com/office/officeart/2008/layout/VerticalCurvedList"/>
    <dgm:cxn modelId="{5DF4DE1D-0B17-46FC-8EE9-6572944F8FFA}" type="presParOf" srcId="{587B5E1D-0E75-4F44-854F-4E2FC93D13B0}" destId="{735912B6-A1F0-4C3A-8FF9-5F4B015E646E}" srcOrd="4" destOrd="0" presId="urn:microsoft.com/office/officeart/2008/layout/VerticalCurvedList"/>
    <dgm:cxn modelId="{47913558-EBE3-46D4-B8BC-EFD93BF49756}" type="presParOf" srcId="{735912B6-A1F0-4C3A-8FF9-5F4B015E646E}" destId="{ED8AE726-C8D1-42AB-AA94-1DA2AADBD5EA}" srcOrd="0" destOrd="0" presId="urn:microsoft.com/office/officeart/2008/layout/VerticalCurvedList"/>
    <dgm:cxn modelId="{F1F0D9A4-B4C4-4141-9880-A1D032AE8845}" type="presParOf" srcId="{587B5E1D-0E75-4F44-854F-4E2FC93D13B0}" destId="{CA1F7B3A-F0F3-4E48-8308-CFC14CC15341}" srcOrd="5" destOrd="0" presId="urn:microsoft.com/office/officeart/2008/layout/VerticalCurvedList"/>
    <dgm:cxn modelId="{287A83ED-6771-4C24-9E9A-0EA9AB86D3F5}" type="presParOf" srcId="{587B5E1D-0E75-4F44-854F-4E2FC93D13B0}" destId="{4DDA6F27-1B94-4239-93F3-FCC48A0FA815}" srcOrd="6" destOrd="0" presId="urn:microsoft.com/office/officeart/2008/layout/VerticalCurvedList"/>
    <dgm:cxn modelId="{AA31DDBF-FE13-44CA-A62D-090B216715C3}" type="presParOf" srcId="{4DDA6F27-1B94-4239-93F3-FCC48A0FA815}" destId="{186C8635-645D-4DEC-8A56-213F2E8273F6}" srcOrd="0" destOrd="0" presId="urn:microsoft.com/office/officeart/2008/layout/VerticalCurvedList"/>
    <dgm:cxn modelId="{3EDCB4F6-000D-46DD-842E-195AFE5FDCED}" type="presParOf" srcId="{587B5E1D-0E75-4F44-854F-4E2FC93D13B0}" destId="{6D11E9F0-F95D-4548-A82C-63EC6B9F1BA2}" srcOrd="7" destOrd="0" presId="urn:microsoft.com/office/officeart/2008/layout/VerticalCurvedList"/>
    <dgm:cxn modelId="{66C2DE19-E356-42F1-9141-4175447D4783}" type="presParOf" srcId="{587B5E1D-0E75-4F44-854F-4E2FC93D13B0}" destId="{8C45B0B5-8334-4C66-9A76-21F572FE5D12}" srcOrd="8" destOrd="0" presId="urn:microsoft.com/office/officeart/2008/layout/VerticalCurvedList"/>
    <dgm:cxn modelId="{2ECC1101-E07B-4C19-9190-ECC4A214D86B}" type="presParOf" srcId="{8C45B0B5-8334-4C66-9A76-21F572FE5D12}" destId="{EC8684CB-594A-4F1C-9AA2-1578B33B60A6}" srcOrd="0" destOrd="0" presId="urn:microsoft.com/office/officeart/2008/layout/VerticalCurvedList"/>
    <dgm:cxn modelId="{2DD6B53E-39D6-45DF-AA94-B344BB190019}" type="presParOf" srcId="{587B5E1D-0E75-4F44-854F-4E2FC93D13B0}" destId="{D29D9A53-A88C-4E13-8B91-F0D54E646E9C}" srcOrd="9" destOrd="0" presId="urn:microsoft.com/office/officeart/2008/layout/VerticalCurvedList"/>
    <dgm:cxn modelId="{2ED247FE-B2EC-4B4F-98E9-D88C9BCE0F57}" type="presParOf" srcId="{587B5E1D-0E75-4F44-854F-4E2FC93D13B0}" destId="{EF84A433-9EB2-4DB4-B1E0-DA0EA46CB996}" srcOrd="10" destOrd="0" presId="urn:microsoft.com/office/officeart/2008/layout/VerticalCurvedList"/>
    <dgm:cxn modelId="{FF0651CC-1560-4431-BCB4-4EE37E2E0C98}" type="presParOf" srcId="{EF84A433-9EB2-4DB4-B1E0-DA0EA46CB996}" destId="{EF31F685-EFB8-482E-8DBE-956480C3C37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62DEA7-9DCD-4B2E-9DC5-BE121C266AFD}" type="doc">
      <dgm:prSet loTypeId="urn:microsoft.com/office/officeart/2018/5/layout/IconCircleLabelList#1" loCatId="icon" qsTypeId="urn:microsoft.com/office/officeart/2005/8/quickstyle/simple5" qsCatId="simple" csTypeId="urn:microsoft.com/office/officeart/2005/8/colors/accent3_3" csCatId="accent3" phldr="1"/>
      <dgm:spPr/>
      <dgm:t>
        <a:bodyPr rtlCol="0"/>
        <a:lstStyle/>
        <a:p>
          <a:pPr rtl="0"/>
          <a:endParaRPr lang="en-US"/>
        </a:p>
      </dgm:t>
    </dgm:pt>
    <dgm:pt modelId="{41CDB9B8-E81E-41E7-AE89-8F6EDFC88D92}">
      <dgm:prSet custT="1"/>
      <dgm:spPr/>
      <dgm:t>
        <a:bodyPr/>
        <a:lstStyle/>
        <a:p>
          <a:pPr>
            <a:lnSpc>
              <a:spcPct val="100000"/>
            </a:lnSpc>
            <a:defRPr cap="all"/>
          </a:pPr>
          <a:r>
            <a:rPr lang="cs-CZ" sz="1800" b="1" noProof="1">
              <a:effectLst>
                <a:outerShdw blurRad="38100" dist="38100" dir="2700000" algn="tl">
                  <a:srgbClr val="000000">
                    <a:alpha val="43137"/>
                  </a:srgbClr>
                </a:outerShdw>
              </a:effectLst>
            </a:rPr>
            <a:t>Amboseli GmbH</a:t>
          </a:r>
        </a:p>
        <a:p>
          <a:r>
            <a:rPr lang="cs-CZ" sz="1800" dirty="0" err="1"/>
            <a:t>Vorwerkstraße</a:t>
          </a:r>
          <a:r>
            <a:rPr lang="cs-CZ" sz="1800" dirty="0"/>
            <a:t> 26</a:t>
          </a:r>
        </a:p>
        <a:p>
          <a:r>
            <a:rPr lang="cs-CZ" sz="1800" dirty="0"/>
            <a:t>D – 027 08 </a:t>
          </a:r>
          <a:r>
            <a:rPr lang="cs-CZ" sz="1800" dirty="0" err="1"/>
            <a:t>Löbau</a:t>
          </a:r>
          <a:r>
            <a:rPr lang="cs-CZ" sz="1800" dirty="0"/>
            <a:t>, Germany</a:t>
          </a:r>
          <a:endParaRPr lang="cs-CZ" sz="1800" noProof="1"/>
        </a:p>
      </dgm:t>
    </dgm:pt>
    <dgm:pt modelId="{5D2FF527-BA77-40BE-9414-16FAE46386BB}" type="parTrans" cxnId="{21EB7847-13AE-4881-9090-909F31360F4E}">
      <dgm:prSet/>
      <dgm:spPr/>
      <dgm:t>
        <a:bodyPr rtlCol="0"/>
        <a:lstStyle/>
        <a:p>
          <a:pPr rtl="0"/>
          <a:endParaRPr lang="cs-CZ" noProof="1"/>
        </a:p>
      </dgm:t>
    </dgm:pt>
    <dgm:pt modelId="{BA791450-8D1E-4A6F-B71D-2984D9E245C4}" type="sibTrans" cxnId="{21EB7847-13AE-4881-9090-909F31360F4E}">
      <dgm:prSet/>
      <dgm:spPr/>
      <dgm:t>
        <a:bodyPr rtlCol="0"/>
        <a:lstStyle/>
        <a:p>
          <a:pPr rtl="0"/>
          <a:endParaRPr lang="cs-CZ" noProof="1"/>
        </a:p>
      </dgm:t>
    </dgm:pt>
    <dgm:pt modelId="{4D7D34C7-9466-4514-BF51-7396C17436B5}">
      <dgm:prSet custT="1"/>
      <dgm:spPr/>
      <dgm:t>
        <a:bodyPr/>
        <a:lstStyle/>
        <a:p>
          <a:pPr>
            <a:lnSpc>
              <a:spcPct val="100000"/>
            </a:lnSpc>
            <a:defRPr cap="all"/>
          </a:pPr>
          <a:r>
            <a:rPr lang="cs-CZ" sz="1800" b="1" noProof="1">
              <a:effectLst>
                <a:outerShdw blurRad="38100" dist="38100" dir="2700000" algn="tl">
                  <a:srgbClr val="000000">
                    <a:alpha val="43137"/>
                  </a:srgbClr>
                </a:outerShdw>
              </a:effectLst>
            </a:rPr>
            <a:t>Telephone: </a:t>
          </a:r>
        </a:p>
        <a:p>
          <a:pPr>
            <a:lnSpc>
              <a:spcPct val="100000"/>
            </a:lnSpc>
            <a:defRPr cap="all"/>
          </a:pPr>
          <a:r>
            <a:rPr lang="cs-CZ" sz="1800" b="0" dirty="0"/>
            <a:t>+49 152 284 398 46</a:t>
          </a:r>
        </a:p>
        <a:p>
          <a:r>
            <a:rPr lang="cs-CZ" sz="1800" b="1" u="none" noProof="1">
              <a:effectLst>
                <a:outerShdw blurRad="38100" dist="38100" dir="2700000" algn="tl">
                  <a:srgbClr val="000000">
                    <a:alpha val="43137"/>
                  </a:srgbClr>
                </a:outerShdw>
              </a:effectLst>
            </a:rPr>
            <a:t>E-MAIL: </a:t>
          </a:r>
        </a:p>
        <a:p>
          <a:r>
            <a:rPr lang="cs-CZ" sz="1800" noProof="1"/>
            <a:t>info@amboseli.eu</a:t>
          </a:r>
          <a:endParaRPr lang="cs-CZ" sz="1800" b="1" noProof="1"/>
        </a:p>
      </dgm:t>
    </dgm:pt>
    <dgm:pt modelId="{37DD6CE0-C2AA-4EB6-9E7D-14AED2127C40}" type="parTrans" cxnId="{7EEBEB1B-497E-4365-84F9-FBB75D7759E5}">
      <dgm:prSet/>
      <dgm:spPr/>
      <dgm:t>
        <a:bodyPr rtlCol="0"/>
        <a:lstStyle/>
        <a:p>
          <a:pPr rtl="0"/>
          <a:endParaRPr lang="cs-CZ" noProof="1"/>
        </a:p>
      </dgm:t>
    </dgm:pt>
    <dgm:pt modelId="{483498F9-A0C2-4668-85AB-D8E6E254F73B}" type="sibTrans" cxnId="{7EEBEB1B-497E-4365-84F9-FBB75D7759E5}">
      <dgm:prSet/>
      <dgm:spPr/>
      <dgm:t>
        <a:bodyPr rtlCol="0"/>
        <a:lstStyle/>
        <a:p>
          <a:pPr rtl="0"/>
          <a:endParaRPr lang="cs-CZ" noProof="1"/>
        </a:p>
      </dgm:t>
    </dgm:pt>
    <dgm:pt modelId="{8E185869-F0D4-43E2-B08A-2F3E83EE98F3}">
      <dgm:prSet custT="1"/>
      <dgm:spPr/>
      <dgm:t>
        <a:bodyPr/>
        <a:lstStyle/>
        <a:p>
          <a:pPr>
            <a:lnSpc>
              <a:spcPct val="100000"/>
            </a:lnSpc>
            <a:defRPr cap="all"/>
          </a:pPr>
          <a:r>
            <a:rPr lang="cs-CZ" sz="1800" b="1" noProof="1">
              <a:effectLst>
                <a:outerShdw blurRad="38100" dist="38100" dir="2700000" algn="tl">
                  <a:srgbClr val="000000">
                    <a:alpha val="43137"/>
                  </a:srgbClr>
                </a:outerShdw>
              </a:effectLst>
            </a:rPr>
            <a:t>CEO</a:t>
          </a:r>
        </a:p>
        <a:p>
          <a:r>
            <a:rPr lang="cs-CZ" sz="1800" noProof="1"/>
            <a:t>Vaclav Kout</a:t>
          </a:r>
        </a:p>
      </dgm:t>
    </dgm:pt>
    <dgm:pt modelId="{7EE27099-92EA-4EDF-B176-0E355876D272}" type="parTrans" cxnId="{7F970F62-30E3-4F5B-A242-825013BF84A8}">
      <dgm:prSet/>
      <dgm:spPr/>
      <dgm:t>
        <a:bodyPr rtlCol="0"/>
        <a:lstStyle/>
        <a:p>
          <a:pPr rtl="0"/>
          <a:endParaRPr lang="cs-CZ" noProof="1"/>
        </a:p>
      </dgm:t>
    </dgm:pt>
    <dgm:pt modelId="{77D0876E-2BA2-4E28-ADB5-9885FCB7156A}" type="sibTrans" cxnId="{7F970F62-30E3-4F5B-A242-825013BF84A8}">
      <dgm:prSet/>
      <dgm:spPr/>
      <dgm:t>
        <a:bodyPr rtlCol="0"/>
        <a:lstStyle/>
        <a:p>
          <a:pPr rtl="0"/>
          <a:endParaRPr lang="cs-CZ" noProof="1"/>
        </a:p>
      </dgm:t>
    </dgm:pt>
    <dgm:pt modelId="{13F65E50-4364-455E-AC64-FDB4A0FDA40F}" type="pres">
      <dgm:prSet presAssocID="{7B62DEA7-9DCD-4B2E-9DC5-BE121C266AFD}" presName="root" presStyleCnt="0">
        <dgm:presLayoutVars>
          <dgm:dir/>
          <dgm:resizeHandles val="exact"/>
        </dgm:presLayoutVars>
      </dgm:prSet>
      <dgm:spPr/>
    </dgm:pt>
    <dgm:pt modelId="{033FF26D-5AB5-4D15-B3BD-ABCDC11804B9}" type="pres">
      <dgm:prSet presAssocID="{41CDB9B8-E81E-41E7-AE89-8F6EDFC88D92}" presName="compNode" presStyleCnt="0"/>
      <dgm:spPr/>
    </dgm:pt>
    <dgm:pt modelId="{05A9ED02-12A4-4378-9E3C-ADC0849098BA}" type="pres">
      <dgm:prSet presAssocID="{41CDB9B8-E81E-41E7-AE89-8F6EDFC88D92}" presName="iconBgRect" presStyleLbl="bgShp" presStyleIdx="0" presStyleCnt="3"/>
      <dgm:spPr/>
    </dgm:pt>
    <dgm:pt modelId="{609CE6AB-BAF6-4466-A049-70B8E3FE9EDD}" type="pres">
      <dgm:prSet presAssocID="{41CDB9B8-E81E-41E7-AE89-8F6EDFC88D92}" presName="iconRect" presStyleLbl="node1" presStyleIdx="0" presStyleCnt="3" custLinFactNeighborX="847" custLinFactNeighborY="-1597"/>
      <dgm:spPr>
        <a:blipFill dpi="0" rotWithShape="0">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udova obrys"/>
        </a:ext>
      </dgm:extLst>
    </dgm:pt>
    <dgm:pt modelId="{6756CDAB-AF75-4F44-9078-BD761C8D4ED3}" type="pres">
      <dgm:prSet presAssocID="{41CDB9B8-E81E-41E7-AE89-8F6EDFC88D92}" presName="spaceRect" presStyleCnt="0"/>
      <dgm:spPr/>
    </dgm:pt>
    <dgm:pt modelId="{772D0534-245E-4068-82B6-9A73D4D1B3A1}" type="pres">
      <dgm:prSet presAssocID="{41CDB9B8-E81E-41E7-AE89-8F6EDFC88D92}" presName="textRect" presStyleLbl="revTx" presStyleIdx="0" presStyleCnt="3">
        <dgm:presLayoutVars>
          <dgm:chMax val="1"/>
          <dgm:chPref val="1"/>
        </dgm:presLayoutVars>
      </dgm:prSet>
      <dgm:spPr/>
    </dgm:pt>
    <dgm:pt modelId="{EEAA57DD-AC93-4E40-ADD4-16D4B430508B}" type="pres">
      <dgm:prSet presAssocID="{BA791450-8D1E-4A6F-B71D-2984D9E245C4}" presName="sibTrans" presStyleCnt="0"/>
      <dgm:spPr/>
    </dgm:pt>
    <dgm:pt modelId="{2885AB31-F113-4883-B884-D039695F7966}" type="pres">
      <dgm:prSet presAssocID="{4D7D34C7-9466-4514-BF51-7396C17436B5}" presName="compNode" presStyleCnt="0"/>
      <dgm:spPr/>
    </dgm:pt>
    <dgm:pt modelId="{61194ED9-F063-4CC1-8711-390A896D2B28}" type="pres">
      <dgm:prSet presAssocID="{4D7D34C7-9466-4514-BF51-7396C17436B5}" presName="iconBgRect" presStyleLbl="bgShp" presStyleIdx="1" presStyleCnt="3"/>
      <dgm:spPr/>
    </dgm:pt>
    <dgm:pt modelId="{1CB80A76-1F85-455D-8BAF-6CF9D0E9FCB7}" type="pres">
      <dgm:prSet presAssocID="{4D7D34C7-9466-4514-BF51-7396C17436B5}"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dresář obrys"/>
        </a:ext>
      </dgm:extLst>
    </dgm:pt>
    <dgm:pt modelId="{BC7CEFBE-EDF2-4860-8BD3-859DF6C7913B}" type="pres">
      <dgm:prSet presAssocID="{4D7D34C7-9466-4514-BF51-7396C17436B5}" presName="spaceRect" presStyleCnt="0"/>
      <dgm:spPr/>
    </dgm:pt>
    <dgm:pt modelId="{1DE4E0E2-EEA3-457E-AFD5-AD63D4292FAC}" type="pres">
      <dgm:prSet presAssocID="{4D7D34C7-9466-4514-BF51-7396C17436B5}" presName="textRect" presStyleLbl="revTx" presStyleIdx="1" presStyleCnt="3" custScaleX="126496">
        <dgm:presLayoutVars>
          <dgm:chMax val="1"/>
          <dgm:chPref val="1"/>
        </dgm:presLayoutVars>
      </dgm:prSet>
      <dgm:spPr/>
    </dgm:pt>
    <dgm:pt modelId="{8943D094-93D9-4817-9C34-2675C8AEF026}" type="pres">
      <dgm:prSet presAssocID="{483498F9-A0C2-4668-85AB-D8E6E254F73B}" presName="sibTrans" presStyleCnt="0"/>
      <dgm:spPr/>
    </dgm:pt>
    <dgm:pt modelId="{0C58D11D-2249-451E-AA42-AD12EF650453}" type="pres">
      <dgm:prSet presAssocID="{8E185869-F0D4-43E2-B08A-2F3E83EE98F3}" presName="compNode" presStyleCnt="0"/>
      <dgm:spPr/>
    </dgm:pt>
    <dgm:pt modelId="{BD4AEAF1-F260-4376-94BB-BE337502F11F}" type="pres">
      <dgm:prSet presAssocID="{8E185869-F0D4-43E2-B08A-2F3E83EE98F3}" presName="iconBgRect" presStyleLbl="bgShp" presStyleIdx="2" presStyleCnt="3"/>
      <dgm:spPr/>
    </dgm:pt>
    <dgm:pt modelId="{C3C09634-DF35-4156-9054-9C100F0D1401}" type="pres">
      <dgm:prSet presAssocID="{8E185869-F0D4-43E2-B08A-2F3E83EE98F3}" presName="iconRect" presStyleLbl="node1" presStyleIdx="2" presStyleCnt="3" custLinFactNeighborX="2539" custLinFactNeighborY="-1693"/>
      <dgm:spPr>
        <a:blipFill>
          <a:blip xmlns:r="http://schemas.openxmlformats.org/officeDocument/2006/relationships" r:embed="rId5">
            <a:duotone>
              <a:prstClr val="black"/>
              <a:schemeClr val="accent3">
                <a:tint val="45000"/>
                <a:satMod val="400000"/>
              </a:schemeClr>
            </a:duotone>
            <a:extLs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živatel obrys"/>
        </a:ext>
      </dgm:extLst>
    </dgm:pt>
    <dgm:pt modelId="{ED7E7942-15B1-4A4E-858F-7F4489D7DABC}" type="pres">
      <dgm:prSet presAssocID="{8E185869-F0D4-43E2-B08A-2F3E83EE98F3}" presName="spaceRect" presStyleCnt="0"/>
      <dgm:spPr/>
    </dgm:pt>
    <dgm:pt modelId="{A3084973-1F7C-4B4F-ADBA-3B17932605F9}" type="pres">
      <dgm:prSet presAssocID="{8E185869-F0D4-43E2-B08A-2F3E83EE98F3}" presName="textRect" presStyleLbl="revTx" presStyleIdx="2" presStyleCnt="3" custLinFactNeighborX="-280" custLinFactNeighborY="473">
        <dgm:presLayoutVars>
          <dgm:chMax val="1"/>
          <dgm:chPref val="1"/>
        </dgm:presLayoutVars>
      </dgm:prSet>
      <dgm:spPr/>
    </dgm:pt>
  </dgm:ptLst>
  <dgm:cxnLst>
    <dgm:cxn modelId="{7EEBEB1B-497E-4365-84F9-FBB75D7759E5}" srcId="{7B62DEA7-9DCD-4B2E-9DC5-BE121C266AFD}" destId="{4D7D34C7-9466-4514-BF51-7396C17436B5}" srcOrd="1" destOrd="0" parTransId="{37DD6CE0-C2AA-4EB6-9E7D-14AED2127C40}" sibTransId="{483498F9-A0C2-4668-85AB-D8E6E254F73B}"/>
    <dgm:cxn modelId="{7F970F62-30E3-4F5B-A242-825013BF84A8}" srcId="{7B62DEA7-9DCD-4B2E-9DC5-BE121C266AFD}" destId="{8E185869-F0D4-43E2-B08A-2F3E83EE98F3}" srcOrd="2" destOrd="0" parTransId="{7EE27099-92EA-4EDF-B176-0E355876D272}" sibTransId="{77D0876E-2BA2-4E28-ADB5-9885FCB7156A}"/>
    <dgm:cxn modelId="{21EB7847-13AE-4881-9090-909F31360F4E}" srcId="{7B62DEA7-9DCD-4B2E-9DC5-BE121C266AFD}" destId="{41CDB9B8-E81E-41E7-AE89-8F6EDFC88D92}" srcOrd="0" destOrd="0" parTransId="{5D2FF527-BA77-40BE-9414-16FAE46386BB}" sibTransId="{BA791450-8D1E-4A6F-B71D-2984D9E245C4}"/>
    <dgm:cxn modelId="{F4FBF449-7FCD-472C-AABE-405FBD90670E}" type="presOf" srcId="{8E185869-F0D4-43E2-B08A-2F3E83EE98F3}" destId="{A3084973-1F7C-4B4F-ADBA-3B17932605F9}" srcOrd="0" destOrd="0" presId="urn:microsoft.com/office/officeart/2018/5/layout/IconCircleLabelList#1"/>
    <dgm:cxn modelId="{327BAA6E-2CC8-43A4-AB67-68E211D80BF4}" type="presOf" srcId="{41CDB9B8-E81E-41E7-AE89-8F6EDFC88D92}" destId="{772D0534-245E-4068-82B6-9A73D4D1B3A1}" srcOrd="0" destOrd="0" presId="urn:microsoft.com/office/officeart/2018/5/layout/IconCircleLabelList#1"/>
    <dgm:cxn modelId="{E0849CE4-38E3-4F79-A466-39024EAC328A}" type="presOf" srcId="{4D7D34C7-9466-4514-BF51-7396C17436B5}" destId="{1DE4E0E2-EEA3-457E-AFD5-AD63D4292FAC}" srcOrd="0" destOrd="0" presId="urn:microsoft.com/office/officeart/2018/5/layout/IconCircleLabelList#1"/>
    <dgm:cxn modelId="{4FB6E5EE-4A54-4B2C-8C88-79F2071607D4}" type="presOf" srcId="{7B62DEA7-9DCD-4B2E-9DC5-BE121C266AFD}" destId="{13F65E50-4364-455E-AC64-FDB4A0FDA40F}" srcOrd="0" destOrd="0" presId="urn:microsoft.com/office/officeart/2018/5/layout/IconCircleLabelList#1"/>
    <dgm:cxn modelId="{9836F85C-96E9-47B7-B269-FD7F81845E80}" type="presParOf" srcId="{13F65E50-4364-455E-AC64-FDB4A0FDA40F}" destId="{033FF26D-5AB5-4D15-B3BD-ABCDC11804B9}" srcOrd="0" destOrd="0" presId="urn:microsoft.com/office/officeart/2018/5/layout/IconCircleLabelList#1"/>
    <dgm:cxn modelId="{74B6EB50-2468-4709-A152-EF2AB36CF23A}" type="presParOf" srcId="{033FF26D-5AB5-4D15-B3BD-ABCDC11804B9}" destId="{05A9ED02-12A4-4378-9E3C-ADC0849098BA}" srcOrd="0" destOrd="0" presId="urn:microsoft.com/office/officeart/2018/5/layout/IconCircleLabelList#1"/>
    <dgm:cxn modelId="{6E1D43C5-5B06-412D-95FA-86A809AD4625}" type="presParOf" srcId="{033FF26D-5AB5-4D15-B3BD-ABCDC11804B9}" destId="{609CE6AB-BAF6-4466-A049-70B8E3FE9EDD}" srcOrd="1" destOrd="0" presId="urn:microsoft.com/office/officeart/2018/5/layout/IconCircleLabelList#1"/>
    <dgm:cxn modelId="{874A8A10-86B4-434D-A912-68E522A3B6D8}" type="presParOf" srcId="{033FF26D-5AB5-4D15-B3BD-ABCDC11804B9}" destId="{6756CDAB-AF75-4F44-9078-BD761C8D4ED3}" srcOrd="2" destOrd="0" presId="urn:microsoft.com/office/officeart/2018/5/layout/IconCircleLabelList#1"/>
    <dgm:cxn modelId="{A3C8BF2E-EB53-4EE0-9650-0767B5CBC8B7}" type="presParOf" srcId="{033FF26D-5AB5-4D15-B3BD-ABCDC11804B9}" destId="{772D0534-245E-4068-82B6-9A73D4D1B3A1}" srcOrd="3" destOrd="0" presId="urn:microsoft.com/office/officeart/2018/5/layout/IconCircleLabelList#1"/>
    <dgm:cxn modelId="{4219D4EC-3830-47A9-88A6-2095807B13CF}" type="presParOf" srcId="{13F65E50-4364-455E-AC64-FDB4A0FDA40F}" destId="{EEAA57DD-AC93-4E40-ADD4-16D4B430508B}" srcOrd="1" destOrd="0" presId="urn:microsoft.com/office/officeart/2018/5/layout/IconCircleLabelList#1"/>
    <dgm:cxn modelId="{4ED34463-9880-4361-A082-4311CBCE0614}" type="presParOf" srcId="{13F65E50-4364-455E-AC64-FDB4A0FDA40F}" destId="{2885AB31-F113-4883-B884-D039695F7966}" srcOrd="2" destOrd="0" presId="urn:microsoft.com/office/officeart/2018/5/layout/IconCircleLabelList#1"/>
    <dgm:cxn modelId="{18B7E713-0B94-4DE0-8D10-CB7586E7102B}" type="presParOf" srcId="{2885AB31-F113-4883-B884-D039695F7966}" destId="{61194ED9-F063-4CC1-8711-390A896D2B28}" srcOrd="0" destOrd="0" presId="urn:microsoft.com/office/officeart/2018/5/layout/IconCircleLabelList#1"/>
    <dgm:cxn modelId="{1525B98C-587D-4E01-BCB4-64BF55007B80}" type="presParOf" srcId="{2885AB31-F113-4883-B884-D039695F7966}" destId="{1CB80A76-1F85-455D-8BAF-6CF9D0E9FCB7}" srcOrd="1" destOrd="0" presId="urn:microsoft.com/office/officeart/2018/5/layout/IconCircleLabelList#1"/>
    <dgm:cxn modelId="{AD811034-A180-43C0-9B5F-151966333E7A}" type="presParOf" srcId="{2885AB31-F113-4883-B884-D039695F7966}" destId="{BC7CEFBE-EDF2-4860-8BD3-859DF6C7913B}" srcOrd="2" destOrd="0" presId="urn:microsoft.com/office/officeart/2018/5/layout/IconCircleLabelList#1"/>
    <dgm:cxn modelId="{68A169F6-2C2F-4786-B429-46143B15086E}" type="presParOf" srcId="{2885AB31-F113-4883-B884-D039695F7966}" destId="{1DE4E0E2-EEA3-457E-AFD5-AD63D4292FAC}" srcOrd="3" destOrd="0" presId="urn:microsoft.com/office/officeart/2018/5/layout/IconCircleLabelList#1"/>
    <dgm:cxn modelId="{FF3BD77B-8110-4364-A081-24285F2E6219}" type="presParOf" srcId="{13F65E50-4364-455E-AC64-FDB4A0FDA40F}" destId="{8943D094-93D9-4817-9C34-2675C8AEF026}" srcOrd="3" destOrd="0" presId="urn:microsoft.com/office/officeart/2018/5/layout/IconCircleLabelList#1"/>
    <dgm:cxn modelId="{E0D7631A-530C-4554-8BED-98D4030231E4}" type="presParOf" srcId="{13F65E50-4364-455E-AC64-FDB4A0FDA40F}" destId="{0C58D11D-2249-451E-AA42-AD12EF650453}" srcOrd="4" destOrd="0" presId="urn:microsoft.com/office/officeart/2018/5/layout/IconCircleLabelList#1"/>
    <dgm:cxn modelId="{E0D01D90-9393-45D2-8B74-538A3365FEE2}" type="presParOf" srcId="{0C58D11D-2249-451E-AA42-AD12EF650453}" destId="{BD4AEAF1-F260-4376-94BB-BE337502F11F}" srcOrd="0" destOrd="0" presId="urn:microsoft.com/office/officeart/2018/5/layout/IconCircleLabelList#1"/>
    <dgm:cxn modelId="{CDECF906-C945-4FB9-A4A8-F32E9F3AD794}" type="presParOf" srcId="{0C58D11D-2249-451E-AA42-AD12EF650453}" destId="{C3C09634-DF35-4156-9054-9C100F0D1401}" srcOrd="1" destOrd="0" presId="urn:microsoft.com/office/officeart/2018/5/layout/IconCircleLabelList#1"/>
    <dgm:cxn modelId="{C487B536-905B-4CED-B2DC-5BF1050A5D32}" type="presParOf" srcId="{0C58D11D-2249-451E-AA42-AD12EF650453}" destId="{ED7E7942-15B1-4A4E-858F-7F4489D7DABC}" srcOrd="2" destOrd="0" presId="urn:microsoft.com/office/officeart/2018/5/layout/IconCircleLabelList#1"/>
    <dgm:cxn modelId="{731E64A6-01DF-4226-B8C5-1C883CA53C60}" type="presParOf" srcId="{0C58D11D-2249-451E-AA42-AD12EF650453}" destId="{A3084973-1F7C-4B4F-ADBA-3B17932605F9}" srcOrd="3" destOrd="0" presId="urn:microsoft.com/office/officeart/2018/5/layout/IconCircleLabel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3B4D0-57A0-407B-87F2-AD9BD85D4DE7}">
      <dsp:nvSpPr>
        <dsp:cNvPr id="0" name=""/>
        <dsp:cNvSpPr/>
      </dsp:nvSpPr>
      <dsp:spPr>
        <a:xfrm>
          <a:off x="-4105805" y="-630138"/>
          <a:ext cx="4892476" cy="4892476"/>
        </a:xfrm>
        <a:prstGeom prst="blockArc">
          <a:avLst>
            <a:gd name="adj1" fmla="val 18900000"/>
            <a:gd name="adj2" fmla="val 2700000"/>
            <a:gd name="adj3" fmla="val 441"/>
          </a:avLst>
        </a:prstGeom>
        <a:noFill/>
        <a:ln w="15875" cap="rnd" cmpd="sng" algn="ctr">
          <a:solidFill>
            <a:schemeClr val="accent2">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887C803-1A6D-4297-B616-77D883BCD07E}">
      <dsp:nvSpPr>
        <dsp:cNvPr id="0" name=""/>
        <dsp:cNvSpPr/>
      </dsp:nvSpPr>
      <dsp:spPr>
        <a:xfrm>
          <a:off x="344637" y="226939"/>
          <a:ext cx="4830929" cy="454170"/>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498" tIns="40640" rIns="40640" bIns="40640" numCol="1" spcCol="1270" rtlCol="0" anchor="ctr" anchorCtr="0">
          <a:noAutofit/>
        </a:bodyPr>
        <a:lstStyle/>
        <a:p>
          <a:pPr marL="0" lvl="0" indent="0" algn="l" defTabSz="711200" rtl="0">
            <a:lnSpc>
              <a:spcPct val="90000"/>
            </a:lnSpc>
            <a:spcBef>
              <a:spcPct val="0"/>
            </a:spcBef>
            <a:spcAft>
              <a:spcPct val="35000"/>
            </a:spcAft>
            <a:buNone/>
            <a:defRPr cap="all"/>
          </a:pPr>
          <a:r>
            <a:rPr lang="de-DE" sz="1600" b="0" kern="1200" spc="-5">
              <a:effectLst>
                <a:outerShdw blurRad="38100" dist="38100" dir="2700000" algn="tl">
                  <a:srgbClr val="000000">
                    <a:alpha val="43137"/>
                  </a:srgbClr>
                </a:outerShdw>
              </a:effectLst>
              <a:latin typeface="Arial"/>
              <a:cs typeface="Arial"/>
            </a:rPr>
            <a:t>Tschechischen</a:t>
          </a:r>
          <a:r>
            <a:rPr lang="de-DE" sz="1600" b="1" kern="1200" spc="-5">
              <a:effectLst>
                <a:outerShdw blurRad="38100" dist="38100" dir="2700000" algn="tl">
                  <a:srgbClr val="000000">
                    <a:alpha val="43137"/>
                  </a:srgbClr>
                </a:outerShdw>
              </a:effectLst>
              <a:latin typeface="Arial"/>
              <a:cs typeface="Arial"/>
            </a:rPr>
            <a:t> </a:t>
          </a:r>
          <a:r>
            <a:rPr lang="de-DE" sz="1600" b="0" kern="1200" spc="-5">
              <a:effectLst>
                <a:outerShdw blurRad="38100" dist="38100" dir="2700000" algn="tl">
                  <a:srgbClr val="000000">
                    <a:alpha val="43137"/>
                  </a:srgbClr>
                </a:outerShdw>
              </a:effectLst>
              <a:latin typeface="Arial"/>
              <a:cs typeface="Arial"/>
            </a:rPr>
            <a:t>Republik</a:t>
          </a:r>
          <a:endParaRPr lang="cs-CZ" sz="1600" b="0" kern="1200" noProof="1">
            <a:effectLst>
              <a:outerShdw blurRad="38100" dist="38100" dir="2700000" algn="tl">
                <a:srgbClr val="000000">
                  <a:alpha val="43137"/>
                </a:srgbClr>
              </a:outerShdw>
            </a:effectLst>
          </a:endParaRPr>
        </a:p>
      </dsp:txBody>
      <dsp:txXfrm>
        <a:off x="344637" y="226939"/>
        <a:ext cx="4830929" cy="454170"/>
      </dsp:txXfrm>
    </dsp:sp>
    <dsp:sp modelId="{055C0670-49B2-4EC8-A0F4-59006CD04165}">
      <dsp:nvSpPr>
        <dsp:cNvPr id="0" name=""/>
        <dsp:cNvSpPr/>
      </dsp:nvSpPr>
      <dsp:spPr>
        <a:xfrm>
          <a:off x="60780" y="170168"/>
          <a:ext cx="567712" cy="567712"/>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0298EAB3-1543-41FD-81C8-9923475DA588}">
      <dsp:nvSpPr>
        <dsp:cNvPr id="0" name=""/>
        <dsp:cNvSpPr/>
      </dsp:nvSpPr>
      <dsp:spPr>
        <a:xfrm>
          <a:off x="670082" y="907977"/>
          <a:ext cx="4505484" cy="454170"/>
        </a:xfrm>
        <a:prstGeom prst="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498" tIns="40640" rIns="40640" bIns="40640" numCol="1" spcCol="1270" rtlCol="0" anchor="ctr" anchorCtr="0">
          <a:noAutofit/>
        </a:bodyPr>
        <a:lstStyle/>
        <a:p>
          <a:pPr marL="0" lvl="0" indent="0" algn="l" defTabSz="711200" rtl="0">
            <a:lnSpc>
              <a:spcPct val="90000"/>
            </a:lnSpc>
            <a:spcBef>
              <a:spcPct val="0"/>
            </a:spcBef>
            <a:spcAft>
              <a:spcPct val="35000"/>
            </a:spcAft>
            <a:buNone/>
            <a:defRPr cap="all"/>
          </a:pPr>
          <a:r>
            <a:rPr lang="de-DE" sz="1600" b="0" kern="1200" cap="all" spc="-5">
              <a:effectLst>
                <a:outerShdw blurRad="38100" dist="38100" dir="2700000" algn="tl">
                  <a:srgbClr val="000000">
                    <a:alpha val="43137"/>
                  </a:srgbClr>
                </a:outerShdw>
              </a:effectLst>
              <a:latin typeface="Arial"/>
              <a:ea typeface="+mn-ea"/>
              <a:cs typeface="Arial"/>
            </a:rPr>
            <a:t>Slowakei</a:t>
          </a:r>
          <a:endParaRPr lang="cs-CZ" sz="1600" b="0" kern="1200" cap="all" spc="-5" noProof="1">
            <a:effectLst>
              <a:outerShdw blurRad="38100" dist="38100" dir="2700000" algn="tl">
                <a:srgbClr val="000000">
                  <a:alpha val="43137"/>
                </a:srgbClr>
              </a:outerShdw>
            </a:effectLst>
            <a:latin typeface="Arial"/>
            <a:ea typeface="+mn-ea"/>
            <a:cs typeface="Arial"/>
          </a:endParaRPr>
        </a:p>
      </dsp:txBody>
      <dsp:txXfrm>
        <a:off x="670082" y="907977"/>
        <a:ext cx="4505484" cy="454170"/>
      </dsp:txXfrm>
    </dsp:sp>
    <dsp:sp modelId="{ED8AE726-C8D1-42AB-AA94-1DA2AADBD5EA}">
      <dsp:nvSpPr>
        <dsp:cNvPr id="0" name=""/>
        <dsp:cNvSpPr/>
      </dsp:nvSpPr>
      <dsp:spPr>
        <a:xfrm>
          <a:off x="386225" y="851206"/>
          <a:ext cx="567712" cy="567712"/>
        </a:xfrm>
        <a:prstGeom prst="ellipse">
          <a:avLst/>
        </a:prstGeom>
        <a:solidFill>
          <a:schemeClr val="lt1">
            <a:hueOff val="0"/>
            <a:satOff val="0"/>
            <a:lumOff val="0"/>
            <a:alphaOff val="0"/>
          </a:schemeClr>
        </a:solidFill>
        <a:ln w="9525" cap="rnd" cmpd="sng" algn="ctr">
          <a:solidFill>
            <a:schemeClr val="accent3">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CA1F7B3A-F0F3-4E48-8308-CFC14CC15341}">
      <dsp:nvSpPr>
        <dsp:cNvPr id="0" name=""/>
        <dsp:cNvSpPr/>
      </dsp:nvSpPr>
      <dsp:spPr>
        <a:xfrm>
          <a:off x="769967" y="1589014"/>
          <a:ext cx="4405599" cy="454170"/>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498" tIns="40640" rIns="40640" bIns="40640" numCol="1" spcCol="1270" rtlCol="0" anchor="ctr" anchorCtr="0">
          <a:noAutofit/>
        </a:bodyPr>
        <a:lstStyle/>
        <a:p>
          <a:pPr marL="0" lvl="0" indent="0" algn="l" defTabSz="711200" rtl="0">
            <a:lnSpc>
              <a:spcPct val="90000"/>
            </a:lnSpc>
            <a:spcBef>
              <a:spcPct val="0"/>
            </a:spcBef>
            <a:spcAft>
              <a:spcPct val="35000"/>
            </a:spcAft>
            <a:buNone/>
            <a:defRPr cap="all"/>
          </a:pPr>
          <a:r>
            <a:rPr lang="de-DE" sz="1600" b="0" kern="1200" cap="all" spc="-5">
              <a:effectLst>
                <a:outerShdw blurRad="38100" dist="38100" dir="2700000" algn="tl">
                  <a:srgbClr val="000000">
                    <a:alpha val="43137"/>
                  </a:srgbClr>
                </a:outerShdw>
              </a:effectLst>
              <a:latin typeface="Arial"/>
              <a:ea typeface="+mn-ea"/>
              <a:cs typeface="Arial"/>
            </a:rPr>
            <a:t>Deutschland</a:t>
          </a:r>
          <a:endParaRPr lang="cs-CZ" sz="1600" b="0" kern="1200" cap="all" spc="-5" noProof="1">
            <a:effectLst>
              <a:outerShdw blurRad="38100" dist="38100" dir="2700000" algn="tl">
                <a:srgbClr val="000000">
                  <a:alpha val="43137"/>
                </a:srgbClr>
              </a:outerShdw>
            </a:effectLst>
            <a:latin typeface="Arial"/>
            <a:ea typeface="+mn-ea"/>
            <a:cs typeface="Arial"/>
          </a:endParaRPr>
        </a:p>
      </dsp:txBody>
      <dsp:txXfrm>
        <a:off x="769967" y="1589014"/>
        <a:ext cx="4405599" cy="454170"/>
      </dsp:txXfrm>
    </dsp:sp>
    <dsp:sp modelId="{186C8635-645D-4DEC-8A56-213F2E8273F6}">
      <dsp:nvSpPr>
        <dsp:cNvPr id="0" name=""/>
        <dsp:cNvSpPr/>
      </dsp:nvSpPr>
      <dsp:spPr>
        <a:xfrm>
          <a:off x="486111" y="1532243"/>
          <a:ext cx="567712" cy="567712"/>
        </a:xfrm>
        <a:prstGeom prst="ellipse">
          <a:avLst/>
        </a:prstGeom>
        <a:solidFill>
          <a:schemeClr val="lt1">
            <a:hueOff val="0"/>
            <a:satOff val="0"/>
            <a:lumOff val="0"/>
            <a:alphaOff val="0"/>
          </a:schemeClr>
        </a:solidFill>
        <a:ln w="9525" cap="rnd"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6D11E9F0-F95D-4548-A82C-63EC6B9F1BA2}">
      <dsp:nvSpPr>
        <dsp:cNvPr id="0" name=""/>
        <dsp:cNvSpPr/>
      </dsp:nvSpPr>
      <dsp:spPr>
        <a:xfrm>
          <a:off x="670082" y="2270052"/>
          <a:ext cx="4505484" cy="454170"/>
        </a:xfrm>
        <a:prstGeom prst="rect">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498" tIns="40640" rIns="40640" bIns="40640" numCol="1" spcCol="1270" rtlCol="0" anchor="ctr" anchorCtr="0">
          <a:noAutofit/>
        </a:bodyPr>
        <a:lstStyle/>
        <a:p>
          <a:pPr marL="0" lvl="0" indent="0" algn="l" defTabSz="711200" rtl="0">
            <a:lnSpc>
              <a:spcPct val="90000"/>
            </a:lnSpc>
            <a:spcBef>
              <a:spcPct val="0"/>
            </a:spcBef>
            <a:spcAft>
              <a:spcPct val="35000"/>
            </a:spcAft>
            <a:buNone/>
            <a:defRPr cap="all"/>
          </a:pPr>
          <a:r>
            <a:rPr lang="de-DE" sz="1600" b="0" kern="1200" cap="all" spc="-5">
              <a:effectLst>
                <a:outerShdw blurRad="38100" dist="38100" dir="2700000" algn="tl">
                  <a:srgbClr val="000000">
                    <a:alpha val="43137"/>
                  </a:srgbClr>
                </a:outerShdw>
              </a:effectLst>
              <a:latin typeface="Arial"/>
              <a:ea typeface="+mn-ea"/>
              <a:cs typeface="Arial"/>
            </a:rPr>
            <a:t>Rumänien</a:t>
          </a:r>
          <a:endParaRPr lang="cs-CZ" sz="1600" b="0" kern="1200" cap="all" spc="-5" noProof="1">
            <a:effectLst>
              <a:outerShdw blurRad="38100" dist="38100" dir="2700000" algn="tl">
                <a:srgbClr val="000000">
                  <a:alpha val="43137"/>
                </a:srgbClr>
              </a:outerShdw>
            </a:effectLst>
            <a:latin typeface="Arial"/>
            <a:ea typeface="+mn-ea"/>
            <a:cs typeface="Arial"/>
          </a:endParaRPr>
        </a:p>
      </dsp:txBody>
      <dsp:txXfrm>
        <a:off x="670082" y="2270052"/>
        <a:ext cx="4505484" cy="454170"/>
      </dsp:txXfrm>
    </dsp:sp>
    <dsp:sp modelId="{EC8684CB-594A-4F1C-9AA2-1578B33B60A6}">
      <dsp:nvSpPr>
        <dsp:cNvPr id="0" name=""/>
        <dsp:cNvSpPr/>
      </dsp:nvSpPr>
      <dsp:spPr>
        <a:xfrm>
          <a:off x="386225" y="2213281"/>
          <a:ext cx="567712" cy="567712"/>
        </a:xfrm>
        <a:prstGeom prst="ellipse">
          <a:avLst/>
        </a:prstGeom>
        <a:solidFill>
          <a:schemeClr val="lt1">
            <a:hueOff val="0"/>
            <a:satOff val="0"/>
            <a:lumOff val="0"/>
            <a:alphaOff val="0"/>
          </a:schemeClr>
        </a:solidFill>
        <a:ln w="9525" cap="rnd" cmpd="sng" algn="ctr">
          <a:solidFill>
            <a:schemeClr val="accent5">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29D9A53-A88C-4E13-8B91-F0D54E646E9C}">
      <dsp:nvSpPr>
        <dsp:cNvPr id="0" name=""/>
        <dsp:cNvSpPr/>
      </dsp:nvSpPr>
      <dsp:spPr>
        <a:xfrm>
          <a:off x="344637" y="2951089"/>
          <a:ext cx="4830929" cy="454170"/>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498" tIns="40640" rIns="40640" bIns="40640" numCol="1" spcCol="1270" rtlCol="0" anchor="ctr" anchorCtr="0">
          <a:noAutofit/>
        </a:bodyPr>
        <a:lstStyle/>
        <a:p>
          <a:pPr marL="0" lvl="0" indent="0" algn="l" defTabSz="711200" rtl="0">
            <a:lnSpc>
              <a:spcPct val="90000"/>
            </a:lnSpc>
            <a:spcBef>
              <a:spcPct val="0"/>
            </a:spcBef>
            <a:spcAft>
              <a:spcPct val="35000"/>
            </a:spcAft>
            <a:buNone/>
            <a:defRPr cap="all"/>
          </a:pPr>
          <a:r>
            <a:rPr lang="cs-CZ" sz="1600" b="0" kern="1200" cap="all" spc="-5" noProof="1">
              <a:effectLst>
                <a:outerShdw blurRad="38100" dist="38100" dir="2700000" algn="tl">
                  <a:srgbClr val="000000">
                    <a:alpha val="43137"/>
                  </a:srgbClr>
                </a:outerShdw>
              </a:effectLst>
              <a:latin typeface="Arial"/>
              <a:ea typeface="+mn-ea"/>
              <a:cs typeface="Arial"/>
            </a:rPr>
            <a:t>Bulgarisch</a:t>
          </a:r>
        </a:p>
      </dsp:txBody>
      <dsp:txXfrm>
        <a:off x="344637" y="2951089"/>
        <a:ext cx="4830929" cy="454170"/>
      </dsp:txXfrm>
    </dsp:sp>
    <dsp:sp modelId="{EF31F685-EFB8-482E-8DBE-956480C3C375}">
      <dsp:nvSpPr>
        <dsp:cNvPr id="0" name=""/>
        <dsp:cNvSpPr/>
      </dsp:nvSpPr>
      <dsp:spPr>
        <a:xfrm>
          <a:off x="60780" y="2894318"/>
          <a:ext cx="567712" cy="567712"/>
        </a:xfrm>
        <a:prstGeom prst="ellipse">
          <a:avLst/>
        </a:prstGeom>
        <a:solidFill>
          <a:schemeClr val="lt1">
            <a:hueOff val="0"/>
            <a:satOff val="0"/>
            <a:lumOff val="0"/>
            <a:alphaOff val="0"/>
          </a:schemeClr>
        </a:solidFill>
        <a:ln w="9525" cap="rnd" cmpd="sng" algn="ctr">
          <a:solidFill>
            <a:schemeClr val="accent6">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9ED02-12A4-4378-9E3C-ADC0849098BA}">
      <dsp:nvSpPr>
        <dsp:cNvPr id="0" name=""/>
        <dsp:cNvSpPr/>
      </dsp:nvSpPr>
      <dsp:spPr>
        <a:xfrm>
          <a:off x="832888" y="6708"/>
          <a:ext cx="1681312" cy="1681312"/>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09CE6AB-BAF6-4466-A049-70B8E3FE9EDD}">
      <dsp:nvSpPr>
        <dsp:cNvPr id="0" name=""/>
        <dsp:cNvSpPr/>
      </dsp:nvSpPr>
      <dsp:spPr>
        <a:xfrm>
          <a:off x="1199372" y="349615"/>
          <a:ext cx="964687" cy="964687"/>
        </a:xfrm>
        <a:prstGeom prst="rect">
          <a:avLst/>
        </a:prstGeom>
        <a:blipFill dpi="0" rotWithShape="0">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sp>
    <dsp:sp modelId="{772D0534-245E-4068-82B6-9A73D4D1B3A1}">
      <dsp:nvSpPr>
        <dsp:cNvPr id="0" name=""/>
        <dsp:cNvSpPr/>
      </dsp:nvSpPr>
      <dsp:spPr>
        <a:xfrm>
          <a:off x="295420" y="2211708"/>
          <a:ext cx="2756250" cy="1418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cs-CZ" sz="1800" b="1" kern="1200" noProof="1">
              <a:effectLst>
                <a:outerShdw blurRad="38100" dist="38100" dir="2700000" algn="tl">
                  <a:srgbClr val="000000">
                    <a:alpha val="43137"/>
                  </a:srgbClr>
                </a:outerShdw>
              </a:effectLst>
            </a:rPr>
            <a:t>Amboseli GmbH</a:t>
          </a:r>
        </a:p>
        <a:p>
          <a:pPr marL="0" lvl="0" indent="0" algn="ctr" defTabSz="800100">
            <a:spcBef>
              <a:spcPct val="0"/>
            </a:spcBef>
            <a:spcAft>
              <a:spcPct val="35000"/>
            </a:spcAft>
            <a:buNone/>
          </a:pPr>
          <a:r>
            <a:rPr lang="cs-CZ" sz="1800" kern="1200" dirty="0" err="1"/>
            <a:t>Vorwerkstraße</a:t>
          </a:r>
          <a:r>
            <a:rPr lang="cs-CZ" sz="1800" kern="1200" dirty="0"/>
            <a:t> 26</a:t>
          </a:r>
        </a:p>
        <a:p>
          <a:pPr marL="0" lvl="0" indent="0" algn="ctr" defTabSz="800100">
            <a:spcBef>
              <a:spcPct val="0"/>
            </a:spcBef>
            <a:spcAft>
              <a:spcPct val="35000"/>
            </a:spcAft>
            <a:buNone/>
          </a:pPr>
          <a:r>
            <a:rPr lang="cs-CZ" sz="1800" kern="1200" dirty="0"/>
            <a:t>D – 027 08 </a:t>
          </a:r>
          <a:r>
            <a:rPr lang="cs-CZ" sz="1800" kern="1200" dirty="0" err="1"/>
            <a:t>Löbau</a:t>
          </a:r>
          <a:r>
            <a:rPr lang="cs-CZ" sz="1800" kern="1200" dirty="0"/>
            <a:t>, Germany</a:t>
          </a:r>
          <a:endParaRPr lang="cs-CZ" sz="1800" kern="1200" noProof="1"/>
        </a:p>
      </dsp:txBody>
      <dsp:txXfrm>
        <a:off x="295420" y="2211708"/>
        <a:ext cx="2756250" cy="1418093"/>
      </dsp:txXfrm>
    </dsp:sp>
    <dsp:sp modelId="{61194ED9-F063-4CC1-8711-390A896D2B28}">
      <dsp:nvSpPr>
        <dsp:cNvPr id="0" name=""/>
        <dsp:cNvSpPr/>
      </dsp:nvSpPr>
      <dsp:spPr>
        <a:xfrm>
          <a:off x="4436630" y="6708"/>
          <a:ext cx="1681312" cy="1681312"/>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CB80A76-1F85-455D-8BAF-6CF9D0E9FCB7}">
      <dsp:nvSpPr>
        <dsp:cNvPr id="0" name=""/>
        <dsp:cNvSpPr/>
      </dsp:nvSpPr>
      <dsp:spPr>
        <a:xfrm>
          <a:off x="4794943" y="365021"/>
          <a:ext cx="964687" cy="964687"/>
        </a:xfrm>
        <a:prstGeom prst="rect">
          <a:avLst/>
        </a:prstGeom>
        <a:blipFill rotWithShape="1">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sp>
    <dsp:sp modelId="{1DE4E0E2-EEA3-457E-AFD5-AD63D4292FAC}">
      <dsp:nvSpPr>
        <dsp:cNvPr id="0" name=""/>
        <dsp:cNvSpPr/>
      </dsp:nvSpPr>
      <dsp:spPr>
        <a:xfrm>
          <a:off x="3534014" y="2211708"/>
          <a:ext cx="3486545" cy="1418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cs-CZ" sz="1800" b="1" kern="1200" noProof="1">
              <a:effectLst>
                <a:outerShdw blurRad="38100" dist="38100" dir="2700000" algn="tl">
                  <a:srgbClr val="000000">
                    <a:alpha val="43137"/>
                  </a:srgbClr>
                </a:outerShdw>
              </a:effectLst>
            </a:rPr>
            <a:t>Telephone: </a:t>
          </a:r>
        </a:p>
        <a:p>
          <a:pPr marL="0" lvl="0" indent="0" algn="ctr" defTabSz="800100">
            <a:lnSpc>
              <a:spcPct val="100000"/>
            </a:lnSpc>
            <a:spcBef>
              <a:spcPct val="0"/>
            </a:spcBef>
            <a:spcAft>
              <a:spcPct val="35000"/>
            </a:spcAft>
            <a:buNone/>
            <a:defRPr cap="all"/>
          </a:pPr>
          <a:r>
            <a:rPr lang="cs-CZ" sz="1800" b="0" kern="1200" dirty="0"/>
            <a:t>+49 152 284 398 46</a:t>
          </a:r>
        </a:p>
        <a:p>
          <a:pPr marL="0" lvl="0" indent="0" algn="ctr" defTabSz="800100">
            <a:spcBef>
              <a:spcPct val="0"/>
            </a:spcBef>
            <a:spcAft>
              <a:spcPct val="35000"/>
            </a:spcAft>
            <a:buNone/>
          </a:pPr>
          <a:r>
            <a:rPr lang="cs-CZ" sz="1800" b="1" u="none" kern="1200" noProof="1">
              <a:effectLst>
                <a:outerShdw blurRad="38100" dist="38100" dir="2700000" algn="tl">
                  <a:srgbClr val="000000">
                    <a:alpha val="43137"/>
                  </a:srgbClr>
                </a:outerShdw>
              </a:effectLst>
            </a:rPr>
            <a:t>E-MAIL: </a:t>
          </a:r>
        </a:p>
        <a:p>
          <a:pPr marL="0" lvl="0" indent="0" algn="ctr" defTabSz="800100">
            <a:spcBef>
              <a:spcPct val="0"/>
            </a:spcBef>
            <a:spcAft>
              <a:spcPct val="35000"/>
            </a:spcAft>
            <a:buNone/>
          </a:pPr>
          <a:r>
            <a:rPr lang="cs-CZ" sz="1800" kern="1200" noProof="1"/>
            <a:t>info@amboseli.eu</a:t>
          </a:r>
          <a:endParaRPr lang="cs-CZ" sz="1800" b="1" kern="1200" noProof="1"/>
        </a:p>
      </dsp:txBody>
      <dsp:txXfrm>
        <a:off x="3534014" y="2211708"/>
        <a:ext cx="3486545" cy="1418093"/>
      </dsp:txXfrm>
    </dsp:sp>
    <dsp:sp modelId="{BD4AEAF1-F260-4376-94BB-BE337502F11F}">
      <dsp:nvSpPr>
        <dsp:cNvPr id="0" name=""/>
        <dsp:cNvSpPr/>
      </dsp:nvSpPr>
      <dsp:spPr>
        <a:xfrm>
          <a:off x="8040372" y="6708"/>
          <a:ext cx="1681312" cy="1681312"/>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3C09634-DF35-4156-9054-9C100F0D1401}">
      <dsp:nvSpPr>
        <dsp:cNvPr id="0" name=""/>
        <dsp:cNvSpPr/>
      </dsp:nvSpPr>
      <dsp:spPr>
        <a:xfrm>
          <a:off x="8423178" y="348689"/>
          <a:ext cx="964687" cy="964687"/>
        </a:xfrm>
        <a:prstGeom prst="rect">
          <a:avLst/>
        </a:prstGeom>
        <a:blipFill rotWithShape="1">
          <a:blip xmlns:r="http://schemas.openxmlformats.org/officeDocument/2006/relationships" r:embed="rId5">
            <a:duotone>
              <a:prstClr val="black"/>
              <a:schemeClr val="accent3">
                <a:tint val="45000"/>
                <a:satMod val="400000"/>
              </a:schemeClr>
            </a:duotone>
            <a:extLst>
              <a:ext uri="{96DAC541-7B7A-43D3-8B79-37D633B846F1}">
                <asvg:svgBlip xmlns:asvg="http://schemas.microsoft.com/office/drawing/2016/SVG/main" r:embed="rId6"/>
              </a:ext>
            </a:extLst>
          </a:blip>
          <a:stretch>
            <a:fillRect/>
          </a:stretch>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sp>
    <dsp:sp modelId="{A3084973-1F7C-4B4F-ADBA-3B17932605F9}">
      <dsp:nvSpPr>
        <dsp:cNvPr id="0" name=""/>
        <dsp:cNvSpPr/>
      </dsp:nvSpPr>
      <dsp:spPr>
        <a:xfrm>
          <a:off x="7495186" y="2218416"/>
          <a:ext cx="2756250" cy="1418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cs-CZ" sz="1800" b="1" kern="1200" noProof="1">
              <a:effectLst>
                <a:outerShdw blurRad="38100" dist="38100" dir="2700000" algn="tl">
                  <a:srgbClr val="000000">
                    <a:alpha val="43137"/>
                  </a:srgbClr>
                </a:outerShdw>
              </a:effectLst>
            </a:rPr>
            <a:t>CEO</a:t>
          </a:r>
        </a:p>
        <a:p>
          <a:pPr marL="0" lvl="0" indent="0" algn="ctr" defTabSz="800100">
            <a:spcBef>
              <a:spcPct val="0"/>
            </a:spcBef>
            <a:spcAft>
              <a:spcPct val="35000"/>
            </a:spcAft>
            <a:buNone/>
          </a:pPr>
          <a:r>
            <a:rPr lang="cs-CZ" sz="1800" kern="1200" noProof="1"/>
            <a:t>Vaclav Kout</a:t>
          </a:r>
        </a:p>
      </dsp:txBody>
      <dsp:txXfrm>
        <a:off x="7495186" y="2218416"/>
        <a:ext cx="2756250" cy="141809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1">
  <dgm:title val="Ikona pro kruhový seznam s popiskem"/>
  <dgm:desc val="Umožňuje zobrazení nesekvenčních nebo seskupených bloků informací doprovázených souvisejícími vizuály. Nejvíce se hodí pro ikony nebo malé obrázky s krátkými textovými titulky."/>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8159E459-350F-4248-8B8F-7EE2191E4F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C7512BEB-FC86-4B2F-B5D7-1B0E6F4C09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4E3AD6-92E5-4385-B56C-8FACC7C9D98F}" type="datetimeFigureOut">
              <a:rPr lang="cs-CZ" smtClean="0"/>
              <a:t>09.03.2023</a:t>
            </a:fld>
            <a:endParaRPr lang="cs-CZ"/>
          </a:p>
        </p:txBody>
      </p:sp>
      <p:sp>
        <p:nvSpPr>
          <p:cNvPr id="4" name="Zástupný symbol pro zápatí 3">
            <a:extLst>
              <a:ext uri="{FF2B5EF4-FFF2-40B4-BE49-F238E27FC236}">
                <a16:creationId xmlns:a16="http://schemas.microsoft.com/office/drawing/2014/main" id="{1F6E1F39-2FF6-46BE-B3B4-88D38E015D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918876BB-C3DF-4B83-8639-8DBD21F7C5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5C123A-9E36-4A9B-8CFC-A342E90E0E0D}" type="slidenum">
              <a:rPr lang="cs-CZ" smtClean="0"/>
              <a:t>‹#›</a:t>
            </a:fld>
            <a:endParaRPr lang="cs-CZ"/>
          </a:p>
        </p:txBody>
      </p:sp>
    </p:spTree>
    <p:extLst>
      <p:ext uri="{BB962C8B-B14F-4D97-AF65-F5344CB8AC3E}">
        <p14:creationId xmlns:p14="http://schemas.microsoft.com/office/powerpoint/2010/main" val="2379436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noProof="0"/>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81EDD3-C65A-4131-95F8-665C461E9A42}" type="datetimeFigureOut">
              <a:rPr lang="cs-CZ" noProof="0" smtClean="0"/>
              <a:t>09.03.2023</a:t>
            </a:fld>
            <a:endParaRPr lang="cs-CZ" noProof="0"/>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noProof="0"/>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noProof="0"/>
              <a:t>Po kliknutí můžete upravovat styly textu v předloze.</a:t>
            </a:r>
          </a:p>
          <a:p>
            <a:pPr lvl="1"/>
            <a:r>
              <a:rPr lang="cs-CZ" noProof="0"/>
              <a:t>Druhá úroveň</a:t>
            </a:r>
          </a:p>
          <a:p>
            <a:pPr lvl="2"/>
            <a:r>
              <a:rPr lang="cs-CZ" noProof="0"/>
              <a:t>Třetí úroveň</a:t>
            </a:r>
          </a:p>
          <a:p>
            <a:pPr lvl="3"/>
            <a:r>
              <a:rPr lang="cs-CZ" noProof="0"/>
              <a:t>Čtvrtá úroveň</a:t>
            </a:r>
          </a:p>
          <a:p>
            <a:pPr lvl="4"/>
            <a:r>
              <a:rPr lang="cs-CZ" noProof="0"/>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noProof="0"/>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C1EA3-0C11-4FEC-BE96-7BCD86A5C2CA}" type="slidenum">
              <a:rPr lang="cs-CZ" noProof="0" smtClean="0"/>
              <a:t>‹#›</a:t>
            </a:fld>
            <a:endParaRPr lang="cs-CZ" noProof="0"/>
          </a:p>
        </p:txBody>
      </p:sp>
    </p:spTree>
    <p:extLst>
      <p:ext uri="{BB962C8B-B14F-4D97-AF65-F5344CB8AC3E}">
        <p14:creationId xmlns:p14="http://schemas.microsoft.com/office/powerpoint/2010/main" val="14237057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3EC1EA3-0C11-4FEC-BE96-7BCD86A5C2CA}" type="slidenum">
              <a:rPr lang="cs-CZ" smtClean="0"/>
              <a:t>1</a:t>
            </a:fld>
            <a:endParaRPr lang="cs-CZ"/>
          </a:p>
        </p:txBody>
      </p:sp>
    </p:spTree>
    <p:extLst>
      <p:ext uri="{BB962C8B-B14F-4D97-AF65-F5344CB8AC3E}">
        <p14:creationId xmlns:p14="http://schemas.microsoft.com/office/powerpoint/2010/main" val="133038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3EC1EA3-0C11-4FEC-BE96-7BCD86A5C2CA}" type="slidenum">
              <a:rPr lang="cs-CZ" smtClean="0"/>
              <a:t>5</a:t>
            </a:fld>
            <a:endParaRPr lang="cs-CZ"/>
          </a:p>
        </p:txBody>
      </p:sp>
    </p:spTree>
    <p:extLst>
      <p:ext uri="{BB962C8B-B14F-4D97-AF65-F5344CB8AC3E}">
        <p14:creationId xmlns:p14="http://schemas.microsoft.com/office/powerpoint/2010/main" val="1088625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3EC1EA3-0C11-4FEC-BE96-7BCD86A5C2CA}" type="slidenum">
              <a:rPr lang="cs-CZ" smtClean="0"/>
              <a:t>10</a:t>
            </a:fld>
            <a:endParaRPr lang="cs-CZ"/>
          </a:p>
        </p:txBody>
      </p:sp>
    </p:spTree>
    <p:extLst>
      <p:ext uri="{BB962C8B-B14F-4D97-AF65-F5344CB8AC3E}">
        <p14:creationId xmlns:p14="http://schemas.microsoft.com/office/powerpoint/2010/main" val="3877917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11" name="Volný tvar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ctrTitle" hasCustomPrompt="1"/>
          </p:nvPr>
        </p:nvSpPr>
        <p:spPr>
          <a:xfrm>
            <a:off x="810001" y="1449147"/>
            <a:ext cx="10572000" cy="2971051"/>
          </a:xfrm>
        </p:spPr>
        <p:txBody>
          <a:bodyPr rtlCol="0"/>
          <a:lstStyle>
            <a:lvl1pPr>
              <a:defRPr sz="5400"/>
            </a:lvl1pPr>
          </a:lstStyle>
          <a:p>
            <a:pPr rtl="0"/>
            <a:r>
              <a:rPr lang="cs-CZ" noProof="0"/>
              <a:t>Kliknutím můžete upravit styl předlohy nadpisů.</a:t>
            </a:r>
          </a:p>
        </p:txBody>
      </p:sp>
      <p:sp>
        <p:nvSpPr>
          <p:cNvPr id="3" name="Podnadpis 2"/>
          <p:cNvSpPr>
            <a:spLocks noGrp="1"/>
          </p:cNvSpPr>
          <p:nvPr>
            <p:ph type="subTitle" idx="1" hasCustomPrompt="1"/>
          </p:nvPr>
        </p:nvSpPr>
        <p:spPr>
          <a:xfrm>
            <a:off x="810001" y="5280847"/>
            <a:ext cx="10572000" cy="434974"/>
          </a:xfrm>
        </p:spPr>
        <p:txBody>
          <a:bodyPr rtlCol="0"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cs-CZ" noProof="0"/>
              <a:t>Kliknutím můžete upravit styl předlohy podnadpisů.</a:t>
            </a:r>
          </a:p>
        </p:txBody>
      </p:sp>
      <p:sp>
        <p:nvSpPr>
          <p:cNvPr id="4" name="Zástupný symbol pro datum 3"/>
          <p:cNvSpPr>
            <a:spLocks noGrp="1"/>
          </p:cNvSpPr>
          <p:nvPr>
            <p:ph type="dt" sz="half" idx="10"/>
          </p:nvPr>
        </p:nvSpPr>
        <p:spPr/>
        <p:txBody>
          <a:bodyPr rtlCol="0"/>
          <a:lstStyle/>
          <a:p>
            <a:pPr rtl="0"/>
            <a:fld id="{AE4906F6-CF65-48BD-B5E9-C0A1E6BD783D}" type="datetime1">
              <a:rPr lang="cs-CZ" noProof="0" smtClean="0"/>
              <a:t>09.03.2023</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3886479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11" name="Volný tvar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a:xfrm>
            <a:off x="810000" y="447188"/>
            <a:ext cx="10571998" cy="970450"/>
          </a:xfrm>
        </p:spPr>
        <p:txBody>
          <a:bodyPr rtlCol="0"/>
          <a:lstStyle/>
          <a:p>
            <a:pPr rtl="0"/>
            <a:r>
              <a:rPr lang="cs-CZ" noProof="0"/>
              <a:t>Kliknutím můžete upravit styl předlohy nadpisů.</a:t>
            </a:r>
          </a:p>
        </p:txBody>
      </p:sp>
      <p:sp>
        <p:nvSpPr>
          <p:cNvPr id="3" name="Zástupný obsah 2"/>
          <p:cNvSpPr>
            <a:spLocks noGrp="1"/>
          </p:cNvSpPr>
          <p:nvPr>
            <p:ph idx="1" hasCustomPrompt="1"/>
          </p:nvPr>
        </p:nvSpPr>
        <p:spPr>
          <a:xfrm>
            <a:off x="818712" y="2222287"/>
            <a:ext cx="10554574" cy="3636511"/>
          </a:xfrm>
        </p:spPr>
        <p:txBody>
          <a:bodyPr rtlCol="0"/>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symbol pro datum 3"/>
          <p:cNvSpPr>
            <a:spLocks noGrp="1"/>
          </p:cNvSpPr>
          <p:nvPr>
            <p:ph type="dt" sz="half" idx="10"/>
          </p:nvPr>
        </p:nvSpPr>
        <p:spPr/>
        <p:txBody>
          <a:bodyPr rtlCol="0"/>
          <a:lstStyle/>
          <a:p>
            <a:pPr rtl="0"/>
            <a:fld id="{B835D937-1F5B-4983-9AF7-90D0466202F1}" type="datetime1">
              <a:rPr lang="cs-CZ" noProof="0" smtClean="0"/>
              <a:t>09.03.2023</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178972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spTree>
      <p:nvGrpSpPr>
        <p:cNvPr id="1" name=""/>
        <p:cNvGrpSpPr/>
        <p:nvPr/>
      </p:nvGrpSpPr>
      <p:grpSpPr>
        <a:xfrm>
          <a:off x="0" y="0"/>
          <a:ext cx="0" cy="0"/>
          <a:chOff x="0" y="0"/>
          <a:chExt cx="0" cy="0"/>
        </a:xfrm>
      </p:grpSpPr>
      <p:sp>
        <p:nvSpPr>
          <p:cNvPr id="10" name="Volný tvar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a:xfrm>
            <a:off x="810000" y="2951396"/>
            <a:ext cx="10561418" cy="1468800"/>
          </a:xfrm>
        </p:spPr>
        <p:txBody>
          <a:bodyPr rtlCol="0" anchor="b"/>
          <a:lstStyle>
            <a:lvl1pPr algn="r">
              <a:defRPr sz="4800" b="1" cap="none"/>
            </a:lvl1pPr>
          </a:lstStyle>
          <a:p>
            <a:pPr rtl="0"/>
            <a:r>
              <a:rPr lang="cs-CZ" noProof="0"/>
              <a:t>Kliknutím můžete upravit styl předlohy nadpisů.</a:t>
            </a:r>
          </a:p>
        </p:txBody>
      </p:sp>
      <p:sp>
        <p:nvSpPr>
          <p:cNvPr id="3" name="Zástupný text 2"/>
          <p:cNvSpPr>
            <a:spLocks noGrp="1"/>
          </p:cNvSpPr>
          <p:nvPr>
            <p:ph type="body" idx="1" hasCustomPrompt="1"/>
          </p:nvPr>
        </p:nvSpPr>
        <p:spPr>
          <a:xfrm>
            <a:off x="810000" y="5281201"/>
            <a:ext cx="10561418" cy="433955"/>
          </a:xfrm>
        </p:spPr>
        <p:txBody>
          <a:bodyPr rtlCol="0"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cs-CZ" noProof="0"/>
              <a:t>Upravit styly předlohy textu</a:t>
            </a:r>
          </a:p>
        </p:txBody>
      </p:sp>
      <p:sp>
        <p:nvSpPr>
          <p:cNvPr id="4" name="Zástupný symbol pro datum 3"/>
          <p:cNvSpPr>
            <a:spLocks noGrp="1"/>
          </p:cNvSpPr>
          <p:nvPr>
            <p:ph type="dt" sz="half" idx="10"/>
          </p:nvPr>
        </p:nvSpPr>
        <p:spPr/>
        <p:txBody>
          <a:bodyPr rtlCol="0"/>
          <a:lstStyle/>
          <a:p>
            <a:pPr rtl="0"/>
            <a:fld id="{1B9A63DC-8933-4D77-83D5-CF4E23767346}" type="datetime1">
              <a:rPr lang="cs-CZ" noProof="0" smtClean="0"/>
              <a:t>09.03.2023</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3606277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vě obsahové části">
    <p:spTree>
      <p:nvGrpSpPr>
        <p:cNvPr id="1" name=""/>
        <p:cNvGrpSpPr/>
        <p:nvPr/>
      </p:nvGrpSpPr>
      <p:grpSpPr>
        <a:xfrm>
          <a:off x="0" y="0"/>
          <a:ext cx="0" cy="0"/>
          <a:chOff x="0" y="0"/>
          <a:chExt cx="0" cy="0"/>
        </a:xfrm>
      </p:grpSpPr>
      <p:sp>
        <p:nvSpPr>
          <p:cNvPr id="8" name="Volný tvar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p:txBody>
          <a:bodyPr rtlCol="0"/>
          <a:lstStyle/>
          <a:p>
            <a:pPr rtl="0"/>
            <a:r>
              <a:rPr lang="cs-CZ" noProof="0"/>
              <a:t>Kliknutím můžete upravit styl předlohy nadpisů.</a:t>
            </a:r>
          </a:p>
        </p:txBody>
      </p:sp>
      <p:sp>
        <p:nvSpPr>
          <p:cNvPr id="3" name="Zástupný obsah 2"/>
          <p:cNvSpPr>
            <a:spLocks noGrp="1"/>
          </p:cNvSpPr>
          <p:nvPr>
            <p:ph sz="half" idx="1" hasCustomPrompt="1"/>
          </p:nvPr>
        </p:nvSpPr>
        <p:spPr>
          <a:xfrm>
            <a:off x="818712" y="2222287"/>
            <a:ext cx="5185873" cy="3638763"/>
          </a:xfrm>
        </p:spPr>
        <p:txBody>
          <a:bodyPr rtlCol="0">
            <a:normAutofit/>
          </a:body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obsah 3"/>
          <p:cNvSpPr>
            <a:spLocks noGrp="1"/>
          </p:cNvSpPr>
          <p:nvPr>
            <p:ph sz="half" idx="2" hasCustomPrompt="1"/>
          </p:nvPr>
        </p:nvSpPr>
        <p:spPr>
          <a:xfrm>
            <a:off x="6187415" y="2222287"/>
            <a:ext cx="5194583" cy="3638764"/>
          </a:xfrm>
        </p:spPr>
        <p:txBody>
          <a:bodyPr rtlCol="0">
            <a:normAutofit/>
          </a:body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5" name="Zástupný symbol pro datum 4"/>
          <p:cNvSpPr>
            <a:spLocks noGrp="1"/>
          </p:cNvSpPr>
          <p:nvPr>
            <p:ph type="dt" sz="half" idx="10"/>
          </p:nvPr>
        </p:nvSpPr>
        <p:spPr/>
        <p:txBody>
          <a:bodyPr rtlCol="0"/>
          <a:lstStyle/>
          <a:p>
            <a:pPr rtl="0"/>
            <a:fld id="{2B57D56B-3223-4D76-BC91-7A6A168D3813}" type="datetime1">
              <a:rPr lang="cs-CZ" noProof="0" smtClean="0"/>
              <a:t>09.03.2023</a:t>
            </a:fld>
            <a:endParaRPr lang="cs-CZ" noProof="0"/>
          </a:p>
        </p:txBody>
      </p:sp>
      <p:sp>
        <p:nvSpPr>
          <p:cNvPr id="6" name="Zástupný symbol pro zápatí 5"/>
          <p:cNvSpPr>
            <a:spLocks noGrp="1"/>
          </p:cNvSpPr>
          <p:nvPr>
            <p:ph type="ftr" sz="quarter" idx="11"/>
          </p:nvPr>
        </p:nvSpPr>
        <p:spPr/>
        <p:txBody>
          <a:bodyPr rtlCol="0"/>
          <a:lstStyle/>
          <a:p>
            <a:pPr rtl="0"/>
            <a:endParaRPr lang="cs-CZ" noProof="0"/>
          </a:p>
        </p:txBody>
      </p:sp>
      <p:sp>
        <p:nvSpPr>
          <p:cNvPr id="7" name="Zástupný symbol pro číslo snímku 6"/>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3646789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ání">
    <p:spTree>
      <p:nvGrpSpPr>
        <p:cNvPr id="1" name=""/>
        <p:cNvGrpSpPr/>
        <p:nvPr/>
      </p:nvGrpSpPr>
      <p:grpSpPr>
        <a:xfrm>
          <a:off x="0" y="0"/>
          <a:ext cx="0" cy="0"/>
          <a:chOff x="0" y="0"/>
          <a:chExt cx="0" cy="0"/>
        </a:xfrm>
      </p:grpSpPr>
      <p:sp>
        <p:nvSpPr>
          <p:cNvPr id="10" name="Volný tvar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p:txBody>
          <a:bodyPr rtlCol="0"/>
          <a:lstStyle>
            <a:lvl1pPr>
              <a:defRPr/>
            </a:lvl1pPr>
          </a:lstStyle>
          <a:p>
            <a:pPr rtl="0"/>
            <a:r>
              <a:rPr lang="cs-CZ" noProof="0"/>
              <a:t>Kliknutím můžete upravit styl předlohy nadpisů.</a:t>
            </a:r>
          </a:p>
        </p:txBody>
      </p:sp>
      <p:sp>
        <p:nvSpPr>
          <p:cNvPr id="3" name="Zástupný text 2"/>
          <p:cNvSpPr>
            <a:spLocks noGrp="1"/>
          </p:cNvSpPr>
          <p:nvPr>
            <p:ph type="body" idx="1" hasCustomPrompt="1"/>
          </p:nvPr>
        </p:nvSpPr>
        <p:spPr>
          <a:xfrm>
            <a:off x="814728" y="2174875"/>
            <a:ext cx="5189857" cy="576262"/>
          </a:xfrm>
        </p:spPr>
        <p:txBody>
          <a:bodyPr rtlCol="0"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4" name="Zástupný obsah 3"/>
          <p:cNvSpPr>
            <a:spLocks noGrp="1"/>
          </p:cNvSpPr>
          <p:nvPr>
            <p:ph sz="half" idx="2" hasCustomPrompt="1"/>
          </p:nvPr>
        </p:nvSpPr>
        <p:spPr>
          <a:xfrm>
            <a:off x="814729" y="2751138"/>
            <a:ext cx="5189856" cy="3109913"/>
          </a:xfrm>
        </p:spPr>
        <p:txBody>
          <a:bodyPr rtlCol="0" anchor="t">
            <a:normAutofit/>
          </a:body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5" name="Zástupný text 4"/>
          <p:cNvSpPr>
            <a:spLocks noGrp="1"/>
          </p:cNvSpPr>
          <p:nvPr>
            <p:ph type="body" sz="quarter" idx="3" hasCustomPrompt="1"/>
          </p:nvPr>
        </p:nvSpPr>
        <p:spPr>
          <a:xfrm>
            <a:off x="6187415" y="2174875"/>
            <a:ext cx="5194583" cy="576262"/>
          </a:xfrm>
        </p:spPr>
        <p:txBody>
          <a:bodyPr rtlCol="0"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6" name="Zástupný obsah 5"/>
          <p:cNvSpPr>
            <a:spLocks noGrp="1"/>
          </p:cNvSpPr>
          <p:nvPr>
            <p:ph sz="quarter" idx="4" hasCustomPrompt="1"/>
          </p:nvPr>
        </p:nvSpPr>
        <p:spPr>
          <a:xfrm>
            <a:off x="6187415" y="2751138"/>
            <a:ext cx="5194583" cy="3109913"/>
          </a:xfrm>
        </p:spPr>
        <p:txBody>
          <a:bodyPr rtlCol="0" anchor="t">
            <a:normAutofit/>
          </a:body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7" name="Zástupný symbol pro datum 6"/>
          <p:cNvSpPr>
            <a:spLocks noGrp="1"/>
          </p:cNvSpPr>
          <p:nvPr>
            <p:ph type="dt" sz="half" idx="10"/>
          </p:nvPr>
        </p:nvSpPr>
        <p:spPr/>
        <p:txBody>
          <a:bodyPr rtlCol="0"/>
          <a:lstStyle/>
          <a:p>
            <a:pPr rtl="0"/>
            <a:fld id="{C544A2A4-396E-42D2-B6A6-E802161EC214}" type="datetime1">
              <a:rPr lang="cs-CZ" noProof="0" smtClean="0"/>
              <a:t>09.03.2023</a:t>
            </a:fld>
            <a:endParaRPr lang="cs-CZ" noProof="0"/>
          </a:p>
        </p:txBody>
      </p:sp>
      <p:sp>
        <p:nvSpPr>
          <p:cNvPr id="8" name="Zástupný symbol pro zápatí 7"/>
          <p:cNvSpPr>
            <a:spLocks noGrp="1"/>
          </p:cNvSpPr>
          <p:nvPr>
            <p:ph type="ftr" sz="quarter" idx="11"/>
          </p:nvPr>
        </p:nvSpPr>
        <p:spPr/>
        <p:txBody>
          <a:bodyPr rtlCol="0"/>
          <a:lstStyle/>
          <a:p>
            <a:pPr rtl="0"/>
            <a:endParaRPr lang="cs-CZ" noProof="0"/>
          </a:p>
        </p:txBody>
      </p:sp>
      <p:sp>
        <p:nvSpPr>
          <p:cNvPr id="9" name="Zástupný symbol pro číslo snímku 8"/>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940486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6" name="Volný tvar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p:txBody>
          <a:bodyPr rtlCol="0"/>
          <a:lstStyle/>
          <a:p>
            <a:pPr rtl="0"/>
            <a:r>
              <a:rPr lang="cs-CZ" noProof="0"/>
              <a:t>Kliknutím můžete upravit styl předlohy nadpisů.</a:t>
            </a:r>
          </a:p>
        </p:txBody>
      </p:sp>
      <p:sp>
        <p:nvSpPr>
          <p:cNvPr id="3" name="Zástupný symbol pro datum 2"/>
          <p:cNvSpPr>
            <a:spLocks noGrp="1"/>
          </p:cNvSpPr>
          <p:nvPr>
            <p:ph type="dt" sz="half" idx="10"/>
          </p:nvPr>
        </p:nvSpPr>
        <p:spPr/>
        <p:txBody>
          <a:bodyPr rtlCol="0"/>
          <a:lstStyle/>
          <a:p>
            <a:pPr rtl="0"/>
            <a:fld id="{F7EE4DAC-B796-4C08-B8F1-6208E3172524}" type="datetime1">
              <a:rPr lang="cs-CZ" noProof="0" smtClean="0"/>
              <a:t>09.03.2023</a:t>
            </a:fld>
            <a:endParaRPr lang="cs-CZ" noProof="0"/>
          </a:p>
        </p:txBody>
      </p:sp>
      <p:sp>
        <p:nvSpPr>
          <p:cNvPr id="4" name="Zástupný symbol pro zápatí 3"/>
          <p:cNvSpPr>
            <a:spLocks noGrp="1"/>
          </p:cNvSpPr>
          <p:nvPr>
            <p:ph type="ftr" sz="quarter" idx="11"/>
          </p:nvPr>
        </p:nvSpPr>
        <p:spPr/>
        <p:txBody>
          <a:bodyPr rtlCol="0"/>
          <a:lstStyle/>
          <a:p>
            <a:pPr rtl="0"/>
            <a:endParaRPr lang="cs-CZ" noProof="0"/>
          </a:p>
        </p:txBody>
      </p:sp>
      <p:sp>
        <p:nvSpPr>
          <p:cNvPr id="5" name="Zástupný symbol pro číslo snímku 4"/>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2020790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é">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rtlCol="0"/>
          <a:lstStyle/>
          <a:p>
            <a:pPr rtl="0"/>
            <a:fld id="{296B47C4-C42E-4B15-904D-8D48BF632F4D}" type="datetime1">
              <a:rPr lang="cs-CZ" noProof="0" smtClean="0"/>
              <a:t>09.03.2023</a:t>
            </a:fld>
            <a:endParaRPr lang="cs-CZ" noProof="0"/>
          </a:p>
        </p:txBody>
      </p:sp>
      <p:sp>
        <p:nvSpPr>
          <p:cNvPr id="3" name="Zástupný symbol pro zápatí 2"/>
          <p:cNvSpPr>
            <a:spLocks noGrp="1"/>
          </p:cNvSpPr>
          <p:nvPr>
            <p:ph type="ftr" sz="quarter" idx="11"/>
          </p:nvPr>
        </p:nvSpPr>
        <p:spPr/>
        <p:txBody>
          <a:bodyPr rtlCol="0"/>
          <a:lstStyle/>
          <a:p>
            <a:pPr rtl="0"/>
            <a:endParaRPr lang="cs-CZ" noProof="0"/>
          </a:p>
        </p:txBody>
      </p:sp>
      <p:sp>
        <p:nvSpPr>
          <p:cNvPr id="4" name="Zástupný symbol pro číslo snímku 3"/>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2099988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12" name="Volný tvar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a:xfrm>
            <a:off x="1073151" y="446088"/>
            <a:ext cx="3547533" cy="1618396"/>
          </a:xfrm>
        </p:spPr>
        <p:txBody>
          <a:bodyPr rtlCol="0" anchor="b"/>
          <a:lstStyle>
            <a:lvl1pPr algn="l">
              <a:defRPr sz="2000" b="1"/>
            </a:lvl1pPr>
          </a:lstStyle>
          <a:p>
            <a:pPr rtl="0"/>
            <a:r>
              <a:rPr lang="cs-CZ" noProof="0"/>
              <a:t>Kliknutím můžete upravit styl předlohy nadpisů.</a:t>
            </a:r>
          </a:p>
        </p:txBody>
      </p:sp>
      <p:sp>
        <p:nvSpPr>
          <p:cNvPr id="3" name="Zástupný obsah 2"/>
          <p:cNvSpPr>
            <a:spLocks noGrp="1"/>
          </p:cNvSpPr>
          <p:nvPr>
            <p:ph idx="1" hasCustomPrompt="1"/>
          </p:nvPr>
        </p:nvSpPr>
        <p:spPr>
          <a:xfrm>
            <a:off x="4855633" y="446088"/>
            <a:ext cx="6252633" cy="5414963"/>
          </a:xfrm>
        </p:spPr>
        <p:txBody>
          <a:bodyPr rtlCol="0">
            <a:normAutofit/>
          </a:body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text 3"/>
          <p:cNvSpPr>
            <a:spLocks noGrp="1"/>
          </p:cNvSpPr>
          <p:nvPr>
            <p:ph type="body" sz="half" idx="2" hasCustomPrompt="1"/>
          </p:nvPr>
        </p:nvSpPr>
        <p:spPr>
          <a:xfrm>
            <a:off x="1073151" y="2260738"/>
            <a:ext cx="3547533" cy="3600311"/>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5" name="Zástupný symbol pro datum 4"/>
          <p:cNvSpPr>
            <a:spLocks noGrp="1"/>
          </p:cNvSpPr>
          <p:nvPr>
            <p:ph type="dt" sz="half" idx="10"/>
          </p:nvPr>
        </p:nvSpPr>
        <p:spPr/>
        <p:txBody>
          <a:bodyPr rtlCol="0"/>
          <a:lstStyle/>
          <a:p>
            <a:pPr rtl="0"/>
            <a:fld id="{E2C21B98-FCE8-428E-A08A-63D8FBE36455}" type="datetime1">
              <a:rPr lang="cs-CZ" noProof="0" smtClean="0"/>
              <a:t>09.03.2023</a:t>
            </a:fld>
            <a:endParaRPr lang="cs-CZ" noProof="0"/>
          </a:p>
        </p:txBody>
      </p:sp>
      <p:sp>
        <p:nvSpPr>
          <p:cNvPr id="6" name="Zástupný symbol pro zápatí 5"/>
          <p:cNvSpPr>
            <a:spLocks noGrp="1"/>
          </p:cNvSpPr>
          <p:nvPr>
            <p:ph type="ftr" sz="quarter" idx="11"/>
          </p:nvPr>
        </p:nvSpPr>
        <p:spPr/>
        <p:txBody>
          <a:bodyPr rtlCol="0"/>
          <a:lstStyle/>
          <a:p>
            <a:pPr rtl="0"/>
            <a:endParaRPr lang="cs-CZ" noProof="0"/>
          </a:p>
        </p:txBody>
      </p:sp>
      <p:sp>
        <p:nvSpPr>
          <p:cNvPr id="7" name="Zástupný symbol pro číslo snímku 6"/>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91170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814728" y="727522"/>
            <a:ext cx="4852988" cy="1617163"/>
          </a:xfrm>
        </p:spPr>
        <p:txBody>
          <a:bodyPr rtlCol="0" anchor="b">
            <a:normAutofit/>
          </a:bodyPr>
          <a:lstStyle>
            <a:lvl1pPr algn="l">
              <a:defRPr sz="2400" b="0"/>
            </a:lvl1pPr>
          </a:lstStyle>
          <a:p>
            <a:pPr rtl="0"/>
            <a:r>
              <a:rPr lang="cs-CZ" noProof="0"/>
              <a:t>Kliknutím můžete upravit styl předlohy nadpisů.</a:t>
            </a:r>
          </a:p>
        </p:txBody>
      </p:sp>
      <p:sp>
        <p:nvSpPr>
          <p:cNvPr id="9" name="Zástupný symbol obrázku 11"/>
          <p:cNvSpPr>
            <a:spLocks noGrp="1" noChangeAspect="1"/>
          </p:cNvSpPr>
          <p:nvPr>
            <p:ph type="pic" sz="quarter" idx="13" hasCustomPrompt="1"/>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rtlCol="0" anchor="t" anchorCtr="0" compatLnSpc="1">
            <a:prstTxWarp prst="textNoShape">
              <a:avLst/>
            </a:prstTxWarp>
            <a:normAutofit/>
          </a:bodyPr>
          <a:lstStyle>
            <a:lvl1pPr algn="ctr">
              <a:buFontTx/>
              <a:buNone/>
              <a:defRPr sz="1400"/>
            </a:lvl1pPr>
          </a:lstStyle>
          <a:p>
            <a:pPr rtl="0"/>
            <a:r>
              <a:rPr lang="cs-CZ" noProof="0"/>
              <a:t>Po kliknutí na ikonu můžete přidat obrázek.</a:t>
            </a:r>
          </a:p>
        </p:txBody>
      </p:sp>
      <p:sp>
        <p:nvSpPr>
          <p:cNvPr id="4" name="Zástupný text 3"/>
          <p:cNvSpPr>
            <a:spLocks noGrp="1"/>
          </p:cNvSpPr>
          <p:nvPr>
            <p:ph type="body" sz="half" idx="2" hasCustomPrompt="1"/>
          </p:nvPr>
        </p:nvSpPr>
        <p:spPr>
          <a:xfrm>
            <a:off x="814728" y="2344684"/>
            <a:ext cx="4852988" cy="3516365"/>
          </a:xfrm>
        </p:spPr>
        <p:txBody>
          <a:bodyPr rtlCol="0"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5" name="Zástupný symbol pro datum 4"/>
          <p:cNvSpPr>
            <a:spLocks noGrp="1"/>
          </p:cNvSpPr>
          <p:nvPr>
            <p:ph type="dt" sz="half" idx="10"/>
          </p:nvPr>
        </p:nvSpPr>
        <p:spPr>
          <a:xfrm>
            <a:off x="3885810" y="6041362"/>
            <a:ext cx="976879" cy="365125"/>
          </a:xfrm>
        </p:spPr>
        <p:txBody>
          <a:bodyPr rtlCol="0"/>
          <a:lstStyle/>
          <a:p>
            <a:pPr rtl="0"/>
            <a:fld id="{8E4A9A65-8D1E-47D8-9A75-A2B0094497DB}" type="datetime1">
              <a:rPr lang="cs-CZ" noProof="0" smtClean="0"/>
              <a:t>09.03.2023</a:t>
            </a:fld>
            <a:endParaRPr lang="cs-CZ" noProof="0"/>
          </a:p>
        </p:txBody>
      </p:sp>
      <p:sp>
        <p:nvSpPr>
          <p:cNvPr id="6" name="Zástupný symbol pro zápatí 5"/>
          <p:cNvSpPr>
            <a:spLocks noGrp="1"/>
          </p:cNvSpPr>
          <p:nvPr>
            <p:ph type="ftr" sz="quarter" idx="11"/>
          </p:nvPr>
        </p:nvSpPr>
        <p:spPr>
          <a:xfrm>
            <a:off x="590396" y="6041362"/>
            <a:ext cx="3295413" cy="365125"/>
          </a:xfrm>
        </p:spPr>
        <p:txBody>
          <a:bodyPr rtlCol="0"/>
          <a:lstStyle/>
          <a:p>
            <a:pPr rtl="0"/>
            <a:endParaRPr lang="cs-CZ" noProof="0"/>
          </a:p>
        </p:txBody>
      </p:sp>
      <p:sp>
        <p:nvSpPr>
          <p:cNvPr id="7" name="Zástupný symbol pro číslo snímku 6"/>
          <p:cNvSpPr>
            <a:spLocks noGrp="1"/>
          </p:cNvSpPr>
          <p:nvPr>
            <p:ph type="sldNum" sz="quarter" idx="12"/>
          </p:nvPr>
        </p:nvSpPr>
        <p:spPr>
          <a:xfrm>
            <a:off x="4862689" y="5915888"/>
            <a:ext cx="1062155" cy="490599"/>
          </a:xfrm>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1553745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atický obrázek s titulkem">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810000" y="4800600"/>
            <a:ext cx="10561418" cy="566738"/>
          </a:xfrm>
        </p:spPr>
        <p:txBody>
          <a:bodyPr rtlCol="0" anchor="b">
            <a:normAutofit/>
          </a:bodyPr>
          <a:lstStyle>
            <a:lvl1pPr algn="l">
              <a:defRPr sz="2400" b="0"/>
            </a:lvl1pPr>
          </a:lstStyle>
          <a:p>
            <a:pPr rtl="0"/>
            <a:r>
              <a:rPr lang="cs-CZ" noProof="0"/>
              <a:t>Kliknutím můžete upravit styl předlohy nadpisů.</a:t>
            </a:r>
          </a:p>
        </p:txBody>
      </p:sp>
      <p:sp>
        <p:nvSpPr>
          <p:cNvPr id="15" name="Zástupný symbol obrázku 14"/>
          <p:cNvSpPr>
            <a:spLocks noGrp="1" noChangeAspect="1"/>
          </p:cNvSpPr>
          <p:nvPr>
            <p:ph type="pic" sz="quarter" idx="13" hasCustomPrompt="1"/>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rtlCol="0" anchor="t" anchorCtr="0" compatLnSpc="1">
            <a:prstTxWarp prst="textNoShape">
              <a:avLst/>
            </a:prstTxWarp>
            <a:normAutofit/>
          </a:bodyPr>
          <a:lstStyle>
            <a:lvl1pPr marL="0" indent="0" algn="ctr">
              <a:buFontTx/>
              <a:buNone/>
              <a:defRPr sz="1600"/>
            </a:lvl1pPr>
          </a:lstStyle>
          <a:p>
            <a:pPr rtl="0"/>
            <a:r>
              <a:rPr lang="cs-CZ" noProof="0"/>
              <a:t>Po kliknutí na ikonu můžete přidat obrázek.</a:t>
            </a:r>
          </a:p>
        </p:txBody>
      </p:sp>
      <p:sp>
        <p:nvSpPr>
          <p:cNvPr id="4" name="Zástupný text 3"/>
          <p:cNvSpPr>
            <a:spLocks noGrp="1"/>
          </p:cNvSpPr>
          <p:nvPr>
            <p:ph type="body" sz="half" idx="2" hasCustomPrompt="1"/>
          </p:nvPr>
        </p:nvSpPr>
        <p:spPr>
          <a:xfrm>
            <a:off x="810000" y="5367338"/>
            <a:ext cx="10561418"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5" name="Zástupný symbol pro datum 4"/>
          <p:cNvSpPr>
            <a:spLocks noGrp="1"/>
          </p:cNvSpPr>
          <p:nvPr>
            <p:ph type="dt" sz="half" idx="10"/>
          </p:nvPr>
        </p:nvSpPr>
        <p:spPr/>
        <p:txBody>
          <a:bodyPr rtlCol="0"/>
          <a:lstStyle/>
          <a:p>
            <a:pPr rtl="0"/>
            <a:fld id="{C1D07390-C962-4F02-BC3E-4DF316C5F79C}" type="datetime1">
              <a:rPr lang="cs-CZ" noProof="0" smtClean="0"/>
              <a:t>09.03.2023</a:t>
            </a:fld>
            <a:endParaRPr lang="cs-CZ" noProof="0"/>
          </a:p>
        </p:txBody>
      </p:sp>
      <p:sp>
        <p:nvSpPr>
          <p:cNvPr id="6" name="Zástupný symbol pro zápatí 5"/>
          <p:cNvSpPr>
            <a:spLocks noGrp="1"/>
          </p:cNvSpPr>
          <p:nvPr>
            <p:ph type="ftr" sz="quarter" idx="11"/>
          </p:nvPr>
        </p:nvSpPr>
        <p:spPr/>
        <p:txBody>
          <a:bodyPr rtlCol="0"/>
          <a:lstStyle/>
          <a:p>
            <a:pPr rtl="0"/>
            <a:endParaRPr lang="cs-CZ" noProof="0"/>
          </a:p>
        </p:txBody>
      </p:sp>
      <p:sp>
        <p:nvSpPr>
          <p:cNvPr id="7" name="Zástupný symbol pro číslo snímku 6"/>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3363837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itace s titulkem">
    <p:spTree>
      <p:nvGrpSpPr>
        <p:cNvPr id="1" name=""/>
        <p:cNvGrpSpPr/>
        <p:nvPr/>
      </p:nvGrpSpPr>
      <p:grpSpPr>
        <a:xfrm>
          <a:off x="0" y="0"/>
          <a:ext cx="0" cy="0"/>
          <a:chOff x="0" y="0"/>
          <a:chExt cx="0" cy="0"/>
        </a:xfrm>
      </p:grpSpPr>
      <p:sp>
        <p:nvSpPr>
          <p:cNvPr id="8" name="Volný tvar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a:xfrm>
            <a:off x="850985" y="1238502"/>
            <a:ext cx="5893840" cy="2645912"/>
          </a:xfrm>
        </p:spPr>
        <p:txBody>
          <a:bodyPr rtlCol="0" anchor="b"/>
          <a:lstStyle>
            <a:lvl1pPr algn="l">
              <a:defRPr sz="4200" b="1" cap="none"/>
            </a:lvl1pPr>
          </a:lstStyle>
          <a:p>
            <a:pPr rtl="0"/>
            <a:r>
              <a:rPr lang="cs-CZ" noProof="0"/>
              <a:t>Kliknutím můžete upravit styl předlohy nadpisů.</a:t>
            </a:r>
          </a:p>
        </p:txBody>
      </p:sp>
      <p:sp>
        <p:nvSpPr>
          <p:cNvPr id="3" name="Zástupný text 2"/>
          <p:cNvSpPr>
            <a:spLocks noGrp="1"/>
          </p:cNvSpPr>
          <p:nvPr>
            <p:ph type="body" idx="1" hasCustomPrompt="1"/>
          </p:nvPr>
        </p:nvSpPr>
        <p:spPr>
          <a:xfrm>
            <a:off x="853190" y="4443680"/>
            <a:ext cx="5891636" cy="713241"/>
          </a:xfrm>
        </p:spPr>
        <p:txBody>
          <a:bodyPr rtlCol="0"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cs-CZ" noProof="0"/>
              <a:t>Upravit styly předlohy textu</a:t>
            </a:r>
          </a:p>
        </p:txBody>
      </p:sp>
      <p:sp>
        <p:nvSpPr>
          <p:cNvPr id="9" name="Zástupný symbol pro text 5"/>
          <p:cNvSpPr>
            <a:spLocks noGrp="1"/>
          </p:cNvSpPr>
          <p:nvPr>
            <p:ph type="body" sz="quarter" idx="16" hasCustomPrompt="1"/>
          </p:nvPr>
        </p:nvSpPr>
        <p:spPr>
          <a:xfrm>
            <a:off x="7574642" y="1081456"/>
            <a:ext cx="3810001" cy="4075465"/>
          </a:xfrm>
        </p:spPr>
        <p:txBody>
          <a:bodyPr rtlCol="0" anchor="t"/>
          <a:lstStyle>
            <a:lvl1pPr marL="0" indent="0">
              <a:buFontTx/>
              <a:buNone/>
              <a:defRPr/>
            </a:lvl1pPr>
          </a:lstStyle>
          <a:p>
            <a:pPr lvl="0" rtl="0"/>
            <a:r>
              <a:rPr lang="cs-CZ" noProof="0"/>
              <a:t>Upravit styly předlohy textu</a:t>
            </a:r>
          </a:p>
        </p:txBody>
      </p:sp>
      <p:sp>
        <p:nvSpPr>
          <p:cNvPr id="4" name="Zástupný symbol pro datum 3"/>
          <p:cNvSpPr>
            <a:spLocks noGrp="1"/>
          </p:cNvSpPr>
          <p:nvPr>
            <p:ph type="dt" sz="half" idx="10"/>
          </p:nvPr>
        </p:nvSpPr>
        <p:spPr/>
        <p:txBody>
          <a:bodyPr rtlCol="0"/>
          <a:lstStyle/>
          <a:p>
            <a:pPr rtl="0"/>
            <a:fld id="{DDCF9F17-14A5-4612-A2B9-728C6B11E6A7}" type="datetime1">
              <a:rPr lang="cs-CZ" noProof="0" smtClean="0"/>
              <a:t>09.03.2023</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4066776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Jmenovka">
    <p:spTree>
      <p:nvGrpSpPr>
        <p:cNvPr id="1" name=""/>
        <p:cNvGrpSpPr/>
        <p:nvPr/>
      </p:nvGrpSpPr>
      <p:grpSpPr>
        <a:xfrm>
          <a:off x="0" y="0"/>
          <a:ext cx="0" cy="0"/>
          <a:chOff x="0" y="0"/>
          <a:chExt cx="0" cy="0"/>
        </a:xfrm>
      </p:grpSpPr>
      <p:sp>
        <p:nvSpPr>
          <p:cNvPr id="9" name="Volný tvar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Nadpis 1"/>
          <p:cNvSpPr>
            <a:spLocks noGrp="1"/>
          </p:cNvSpPr>
          <p:nvPr>
            <p:ph type="title" hasCustomPrompt="1"/>
          </p:nvPr>
        </p:nvSpPr>
        <p:spPr>
          <a:xfrm>
            <a:off x="1357089" y="2435957"/>
            <a:ext cx="4382521" cy="2007789"/>
          </a:xfrm>
        </p:spPr>
        <p:txBody>
          <a:bodyPr rtlCol="0"/>
          <a:lstStyle>
            <a:lvl1pPr>
              <a:defRPr sz="3200"/>
            </a:lvl1pPr>
          </a:lstStyle>
          <a:p>
            <a:pPr rtl="0"/>
            <a:r>
              <a:rPr lang="cs-CZ" noProof="0"/>
              <a:t>Kliknutím můžete upravit styl předlohy nadpisů.</a:t>
            </a:r>
          </a:p>
        </p:txBody>
      </p:sp>
      <p:sp>
        <p:nvSpPr>
          <p:cNvPr id="6" name="Zástupný symbol pro text 5"/>
          <p:cNvSpPr>
            <a:spLocks noGrp="1"/>
          </p:cNvSpPr>
          <p:nvPr>
            <p:ph type="body" sz="quarter" idx="16" hasCustomPrompt="1"/>
          </p:nvPr>
        </p:nvSpPr>
        <p:spPr>
          <a:xfrm>
            <a:off x="6156000" y="2286000"/>
            <a:ext cx="4880300" cy="2295525"/>
          </a:xfrm>
        </p:spPr>
        <p:txBody>
          <a:bodyPr rtlCol="0" anchor="t"/>
          <a:lstStyle>
            <a:lvl1pPr marL="0" indent="0">
              <a:buFontTx/>
              <a:buNone/>
              <a:defRPr/>
            </a:lvl1pPr>
          </a:lstStyle>
          <a:p>
            <a:pPr lvl="0" rtl="0"/>
            <a:r>
              <a:rPr lang="cs-CZ" noProof="0"/>
              <a:t>Upravit styly předlohy textu</a:t>
            </a:r>
          </a:p>
        </p:txBody>
      </p:sp>
      <p:sp>
        <p:nvSpPr>
          <p:cNvPr id="2" name="Zástupný symbol pro datum 1"/>
          <p:cNvSpPr>
            <a:spLocks noGrp="1"/>
          </p:cNvSpPr>
          <p:nvPr>
            <p:ph type="dt" sz="half" idx="10"/>
          </p:nvPr>
        </p:nvSpPr>
        <p:spPr/>
        <p:txBody>
          <a:bodyPr rtlCol="0"/>
          <a:lstStyle/>
          <a:p>
            <a:pPr rtl="0"/>
            <a:fld id="{F43EE804-71E6-4258-B568-17A2D11C6E40}" type="datetime1">
              <a:rPr lang="cs-CZ" noProof="0" smtClean="0"/>
              <a:t>09.03.2023</a:t>
            </a:fld>
            <a:endParaRPr lang="cs-CZ" noProof="0"/>
          </a:p>
        </p:txBody>
      </p:sp>
      <p:sp>
        <p:nvSpPr>
          <p:cNvPr id="3" name="Zástupný symbol pro zápatí 2"/>
          <p:cNvSpPr>
            <a:spLocks noGrp="1"/>
          </p:cNvSpPr>
          <p:nvPr>
            <p:ph type="ftr" sz="quarter" idx="11"/>
          </p:nvPr>
        </p:nvSpPr>
        <p:spPr/>
        <p:txBody>
          <a:bodyPr rtlCol="0"/>
          <a:lstStyle/>
          <a:p>
            <a:pPr rtl="0"/>
            <a:endParaRPr lang="cs-CZ" noProof="0"/>
          </a:p>
        </p:txBody>
      </p:sp>
      <p:sp>
        <p:nvSpPr>
          <p:cNvPr id="4" name="Zástupný symbol pro číslo snímku 3"/>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4197967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Nadpis a svislý text">
    <p:spTree>
      <p:nvGrpSpPr>
        <p:cNvPr id="1" name=""/>
        <p:cNvGrpSpPr/>
        <p:nvPr/>
      </p:nvGrpSpPr>
      <p:grpSpPr>
        <a:xfrm>
          <a:off x="0" y="0"/>
          <a:ext cx="0" cy="0"/>
          <a:chOff x="0" y="0"/>
          <a:chExt cx="0" cy="0"/>
        </a:xfrm>
      </p:grpSpPr>
      <p:sp>
        <p:nvSpPr>
          <p:cNvPr id="7" name="Volný tvar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Nadpis 1"/>
          <p:cNvSpPr>
            <a:spLocks noGrp="1"/>
          </p:cNvSpPr>
          <p:nvPr>
            <p:ph type="title" hasCustomPrompt="1"/>
          </p:nvPr>
        </p:nvSpPr>
        <p:spPr/>
        <p:txBody>
          <a:bodyPr rtlCol="0"/>
          <a:lstStyle/>
          <a:p>
            <a:pPr rtl="0"/>
            <a:r>
              <a:rPr lang="cs-CZ" noProof="0"/>
              <a:t>Kliknutím můžete upravit styl předlohy nadpisů.</a:t>
            </a:r>
          </a:p>
        </p:txBody>
      </p:sp>
      <p:sp>
        <p:nvSpPr>
          <p:cNvPr id="3" name="Zástupný svislý text 2"/>
          <p:cNvSpPr>
            <a:spLocks noGrp="1"/>
          </p:cNvSpPr>
          <p:nvPr>
            <p:ph type="body" orient="vert" idx="1" hasCustomPrompt="1"/>
          </p:nvPr>
        </p:nvSpPr>
        <p:spPr/>
        <p:txBody>
          <a:bodyPr vert="eaVert" rtlCol="0" anchor="t"/>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symbol pro datum 3"/>
          <p:cNvSpPr>
            <a:spLocks noGrp="1"/>
          </p:cNvSpPr>
          <p:nvPr>
            <p:ph type="dt" sz="half" idx="10"/>
          </p:nvPr>
        </p:nvSpPr>
        <p:spPr/>
        <p:txBody>
          <a:bodyPr rtlCol="0"/>
          <a:lstStyle/>
          <a:p>
            <a:pPr rtl="0"/>
            <a:fld id="{C0B21233-DAEB-4156-B565-C1543F95C2C2}" type="datetime1">
              <a:rPr lang="cs-CZ" noProof="0" smtClean="0"/>
              <a:t>09.03.2023</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513690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12" name="Volný tvar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Svislý nadpis 1"/>
          <p:cNvSpPr>
            <a:spLocks noGrp="1"/>
          </p:cNvSpPr>
          <p:nvPr>
            <p:ph type="title" orient="vert" hasCustomPrompt="1"/>
          </p:nvPr>
        </p:nvSpPr>
        <p:spPr>
          <a:xfrm>
            <a:off x="8183540" y="586171"/>
            <a:ext cx="2494791" cy="5134798"/>
          </a:xfrm>
        </p:spPr>
        <p:txBody>
          <a:bodyPr vert="eaVert" rtlCol="0"/>
          <a:lstStyle/>
          <a:p>
            <a:pPr rtl="0"/>
            <a:r>
              <a:rPr lang="cs-CZ" noProof="0"/>
              <a:t>Kliknutím můžete upravit styl předlohy nadpisů.</a:t>
            </a:r>
          </a:p>
        </p:txBody>
      </p:sp>
      <p:sp>
        <p:nvSpPr>
          <p:cNvPr id="3" name="Zástupný svislý text 2"/>
          <p:cNvSpPr>
            <a:spLocks noGrp="1"/>
          </p:cNvSpPr>
          <p:nvPr>
            <p:ph type="body" orient="vert" idx="1" hasCustomPrompt="1"/>
          </p:nvPr>
        </p:nvSpPr>
        <p:spPr>
          <a:xfrm>
            <a:off x="810001" y="446089"/>
            <a:ext cx="6611540" cy="5414962"/>
          </a:xfrm>
        </p:spPr>
        <p:txBody>
          <a:bodyPr vert="eaVert" rtlCol="0" anchor="t"/>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symbol pro datum 3"/>
          <p:cNvSpPr>
            <a:spLocks noGrp="1"/>
          </p:cNvSpPr>
          <p:nvPr>
            <p:ph type="dt" sz="half" idx="10"/>
          </p:nvPr>
        </p:nvSpPr>
        <p:spPr/>
        <p:txBody>
          <a:bodyPr rtlCol="0"/>
          <a:lstStyle/>
          <a:p>
            <a:pPr rtl="0"/>
            <a:fld id="{A10D0D3C-0BF4-4E29-A5C7-2457B3F4EFE2}" type="datetime1">
              <a:rPr lang="cs-CZ" noProof="0" smtClean="0"/>
              <a:t>09.03.2023</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370591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25">
          <a:fgClr>
            <a:srgbClr val="009B37"/>
          </a:fgClr>
          <a:bgClr>
            <a:srgbClr val="0066AD"/>
          </a:bgClr>
        </a:pattFill>
        <a:effectLst/>
      </p:bgPr>
    </p:bg>
    <p:spTree>
      <p:nvGrpSpPr>
        <p:cNvPr id="1" name=""/>
        <p:cNvGrpSpPr/>
        <p:nvPr/>
      </p:nvGrpSpPr>
      <p:grpSpPr>
        <a:xfrm>
          <a:off x="0" y="0"/>
          <a:ext cx="0" cy="0"/>
          <a:chOff x="0" y="0"/>
          <a:chExt cx="0" cy="0"/>
        </a:xfrm>
      </p:grpSpPr>
      <p:sp>
        <p:nvSpPr>
          <p:cNvPr id="2" name="Zástupný nadpis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pPr rtl="0"/>
            <a:r>
              <a:rPr lang="cs-CZ" noProof="0"/>
              <a:t>Kliknutím můžete upravit styl předlohy nadpisů.</a:t>
            </a:r>
          </a:p>
        </p:txBody>
      </p:sp>
      <p:sp>
        <p:nvSpPr>
          <p:cNvPr id="3" name="Zástupný text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5" name="Zástupný symbol pro zápatí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pPr rtl="0"/>
            <a:endParaRPr lang="cs-CZ" noProof="0"/>
          </a:p>
        </p:txBody>
      </p:sp>
      <p:sp>
        <p:nvSpPr>
          <p:cNvPr id="4" name="Zástupný symbol pro datum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pPr rtl="0"/>
            <a:fld id="{81634438-EA18-477D-B5C4-C1C67D899B73}" type="datetime1">
              <a:rPr lang="cs-CZ" noProof="0" smtClean="0"/>
              <a:t>09.03.2023</a:t>
            </a:fld>
            <a:endParaRPr lang="cs-CZ" noProof="0"/>
          </a:p>
        </p:txBody>
      </p:sp>
      <p:sp>
        <p:nvSpPr>
          <p:cNvPr id="6" name="Zástupný symbol pro číslo snímku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pPr rtl="0"/>
            <a:fld id="{D57F1E4F-1CFF-5643-939E-217C01CDF565}" type="slidenum">
              <a:rPr lang="cs-CZ" noProof="0" smtClean="0"/>
              <a:pPr rtl="0"/>
              <a:t>‹#›</a:t>
            </a:fld>
            <a:endParaRPr lang="cs-CZ" noProof="0"/>
          </a:p>
        </p:txBody>
      </p:sp>
    </p:spTree>
    <p:extLst>
      <p:ext uri="{BB962C8B-B14F-4D97-AF65-F5344CB8AC3E}">
        <p14:creationId xmlns:p14="http://schemas.microsoft.com/office/powerpoint/2010/main" val="1291268597"/>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11.jpeg"/><Relationship Id="rId5" Type="http://schemas.openxmlformats.org/officeDocument/2006/relationships/diagramQuickStyle" Target="../diagrams/quickStyle1.xml"/><Relationship Id="rId10" Type="http://schemas.openxmlformats.org/officeDocument/2006/relationships/image" Target="../media/image10.jpeg"/><Relationship Id="rId4" Type="http://schemas.openxmlformats.org/officeDocument/2006/relationships/diagramLayout" Target="../diagrams/layout1.xml"/><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18.jp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12" Type="http://schemas.openxmlformats.org/officeDocument/2006/relationships/image" Target="../media/image3.png"/><Relationship Id="rId2" Type="http://schemas.openxmlformats.org/officeDocument/2006/relationships/image" Target="../media/image20.jpg"/><Relationship Id="rId1" Type="http://schemas.openxmlformats.org/officeDocument/2006/relationships/slideLayout" Target="../slideLayouts/slideLayout5.xml"/><Relationship Id="rId6" Type="http://schemas.openxmlformats.org/officeDocument/2006/relationships/image" Target="../media/image24.jpg"/><Relationship Id="rId11" Type="http://schemas.openxmlformats.org/officeDocument/2006/relationships/image" Target="../media/image29.jpg"/><Relationship Id="rId5" Type="http://schemas.openxmlformats.org/officeDocument/2006/relationships/image" Target="../media/image23.pn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ázek 4" descr="Skupina spolupracovníků okolo stolu">
            <a:extLst>
              <a:ext uri="{FF2B5EF4-FFF2-40B4-BE49-F238E27FC236}">
                <a16:creationId xmlns:a16="http://schemas.microsoft.com/office/drawing/2014/main" id="{FB5DBD6C-E8A8-B349-AC85-61C44AAEA0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0456" y="414458"/>
            <a:ext cx="11531088" cy="6029084"/>
          </a:xfrm>
          <a:prstGeom prst="rect">
            <a:avLst/>
          </a:prstGeom>
        </p:spPr>
      </p:pic>
      <p:sp>
        <p:nvSpPr>
          <p:cNvPr id="2" name="Nadpis 1">
            <a:extLst>
              <a:ext uri="{FF2B5EF4-FFF2-40B4-BE49-F238E27FC236}">
                <a16:creationId xmlns:a16="http://schemas.microsoft.com/office/drawing/2014/main" id="{F266081D-517B-5D43-A7B4-E67DDEDC0B31}"/>
              </a:ext>
            </a:extLst>
          </p:cNvPr>
          <p:cNvSpPr>
            <a:spLocks noGrp="1"/>
          </p:cNvSpPr>
          <p:nvPr>
            <p:ph type="ctrTitle"/>
          </p:nvPr>
        </p:nvSpPr>
        <p:spPr>
          <a:xfrm>
            <a:off x="810000" y="5167512"/>
            <a:ext cx="10572000" cy="694862"/>
          </a:xfrm>
        </p:spPr>
        <p:txBody>
          <a:bodyPr rtlCol="0">
            <a:noAutofit/>
          </a:bodyPr>
          <a:lstStyle/>
          <a:p>
            <a:pPr algn="ctr" rtl="0">
              <a:lnSpc>
                <a:spcPct val="90000"/>
              </a:lnSpc>
            </a:pPr>
            <a:r>
              <a:rPr lang="cs-CZ" sz="4400" dirty="0"/>
              <a:t>IHR DIENSTLEISTUNGSPARNTER</a:t>
            </a:r>
          </a:p>
        </p:txBody>
      </p:sp>
      <p:pic>
        <p:nvPicPr>
          <p:cNvPr id="10" name="Obrázek 9" descr="Obsah obrázku text, exteriér&#10;&#10;Popis byl vytvořen automaticky">
            <a:extLst>
              <a:ext uri="{FF2B5EF4-FFF2-40B4-BE49-F238E27FC236}">
                <a16:creationId xmlns:a16="http://schemas.microsoft.com/office/drawing/2014/main" id="{554CCD00-2955-F545-0636-D9705068D80B}"/>
              </a:ext>
            </a:extLst>
          </p:cNvPr>
          <p:cNvPicPr>
            <a:picLocks noChangeAspect="1"/>
          </p:cNvPicPr>
          <p:nvPr/>
        </p:nvPicPr>
        <p:blipFill>
          <a:blip r:embed="rId4"/>
          <a:stretch>
            <a:fillRect/>
          </a:stretch>
        </p:blipFill>
        <p:spPr>
          <a:xfrm>
            <a:off x="3960237" y="4224655"/>
            <a:ext cx="3895238" cy="942857"/>
          </a:xfrm>
          <a:prstGeom prst="rect">
            <a:avLst/>
          </a:prstGeom>
        </p:spPr>
      </p:pic>
      <p:sp>
        <p:nvSpPr>
          <p:cNvPr id="12" name="Nadpis 1">
            <a:extLst>
              <a:ext uri="{FF2B5EF4-FFF2-40B4-BE49-F238E27FC236}">
                <a16:creationId xmlns:a16="http://schemas.microsoft.com/office/drawing/2014/main" id="{3CAFB030-2E15-8938-F88C-90B878316010}"/>
              </a:ext>
            </a:extLst>
          </p:cNvPr>
          <p:cNvSpPr txBox="1">
            <a:spLocks/>
          </p:cNvSpPr>
          <p:nvPr/>
        </p:nvSpPr>
        <p:spPr>
          <a:xfrm>
            <a:off x="810000" y="5600480"/>
            <a:ext cx="10572000" cy="694862"/>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pPr>
            <a:r>
              <a:rPr lang="cs-CZ" sz="2800" b="0" dirty="0">
                <a:ln w="0"/>
                <a:gradFill>
                  <a:gsLst>
                    <a:gs pos="21000">
                      <a:srgbClr val="53575C"/>
                    </a:gs>
                    <a:gs pos="88000">
                      <a:srgbClr val="C5C7CA"/>
                    </a:gs>
                  </a:gsLst>
                  <a:lin ang="5400000"/>
                </a:gradFill>
              </a:rPr>
              <a:t>YOUR SERVICE PROVIDER</a:t>
            </a:r>
          </a:p>
        </p:txBody>
      </p:sp>
      <p:sp>
        <p:nvSpPr>
          <p:cNvPr id="14" name="TextovéPole 13">
            <a:extLst>
              <a:ext uri="{FF2B5EF4-FFF2-40B4-BE49-F238E27FC236}">
                <a16:creationId xmlns:a16="http://schemas.microsoft.com/office/drawing/2014/main" id="{D47C97B1-26B1-2385-6EF7-8B4817F97480}"/>
              </a:ext>
            </a:extLst>
          </p:cNvPr>
          <p:cNvSpPr txBox="1"/>
          <p:nvPr/>
        </p:nvSpPr>
        <p:spPr>
          <a:xfrm>
            <a:off x="10604672" y="6521526"/>
            <a:ext cx="6097554" cy="276999"/>
          </a:xfrm>
          <a:prstGeom prst="rect">
            <a:avLst/>
          </a:prstGeom>
          <a:noFill/>
        </p:spPr>
        <p:txBody>
          <a:bodyPr wrap="square">
            <a:spAutoFit/>
          </a:bodyPr>
          <a:lstStyle/>
          <a:p>
            <a:r>
              <a:rPr lang="cs-CZ" sz="1200" dirty="0"/>
              <a:t>www.amboseli.cz</a:t>
            </a:r>
          </a:p>
        </p:txBody>
      </p:sp>
    </p:spTree>
    <p:extLst>
      <p:ext uri="{BB962C8B-B14F-4D97-AF65-F5344CB8AC3E}">
        <p14:creationId xmlns:p14="http://schemas.microsoft.com/office/powerpoint/2010/main" val="1984022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object 2">
            <a:extLst>
              <a:ext uri="{FF2B5EF4-FFF2-40B4-BE49-F238E27FC236}">
                <a16:creationId xmlns:a16="http://schemas.microsoft.com/office/drawing/2014/main" id="{C6B1DB75-D67D-111D-D7CB-20D2DE879C83}"/>
              </a:ext>
            </a:extLst>
          </p:cNvPr>
          <p:cNvPicPr/>
          <p:nvPr/>
        </p:nvPicPr>
        <p:blipFill rotWithShape="1">
          <a:blip r:embed="rId2" cstate="print"/>
          <a:srcRect b="63826"/>
          <a:stretch/>
        </p:blipFill>
        <p:spPr>
          <a:xfrm>
            <a:off x="1827000" y="152122"/>
            <a:ext cx="8537999" cy="21813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Zástupný text 4">
            <a:extLst>
              <a:ext uri="{FF2B5EF4-FFF2-40B4-BE49-F238E27FC236}">
                <a16:creationId xmlns:a16="http://schemas.microsoft.com/office/drawing/2014/main" id="{4F8C6544-F9C4-F77F-34D3-60072FFEDF0E}"/>
              </a:ext>
            </a:extLst>
          </p:cNvPr>
          <p:cNvSpPr>
            <a:spLocks noGrp="1"/>
          </p:cNvSpPr>
          <p:nvPr>
            <p:ph type="body" idx="1"/>
          </p:nvPr>
        </p:nvSpPr>
        <p:spPr>
          <a:xfrm>
            <a:off x="814730" y="2843121"/>
            <a:ext cx="5189857" cy="576262"/>
          </a:xfrm>
        </p:spPr>
        <p:txBody>
          <a:bodyPr/>
          <a:lstStyle/>
          <a:p>
            <a:r>
              <a:rPr lang="de-DE" sz="2800" b="1" spc="-5" dirty="0">
                <a:effectLst>
                  <a:outerShdw blurRad="38100" dist="38100" dir="2700000" algn="tl">
                    <a:srgbClr val="000000">
                      <a:alpha val="43137"/>
                    </a:srgbClr>
                  </a:outerShdw>
                </a:effectLst>
              </a:rPr>
              <a:t>ÜBER UNS</a:t>
            </a:r>
            <a:endParaRPr lang="cs-CZ" sz="2800" b="1" dirty="0">
              <a:effectLst>
                <a:outerShdw blurRad="38100" dist="38100" dir="2700000" algn="tl">
                  <a:srgbClr val="000000">
                    <a:alpha val="43137"/>
                  </a:srgbClr>
                </a:outerShdw>
              </a:effectLst>
            </a:endParaRPr>
          </a:p>
        </p:txBody>
      </p:sp>
      <p:sp>
        <p:nvSpPr>
          <p:cNvPr id="6" name="Zástupný obsah 5">
            <a:extLst>
              <a:ext uri="{FF2B5EF4-FFF2-40B4-BE49-F238E27FC236}">
                <a16:creationId xmlns:a16="http://schemas.microsoft.com/office/drawing/2014/main" id="{AC64FDE1-AE34-B8FB-87AD-28B3D0BB9DC4}"/>
              </a:ext>
            </a:extLst>
          </p:cNvPr>
          <p:cNvSpPr>
            <a:spLocks noGrp="1"/>
          </p:cNvSpPr>
          <p:nvPr>
            <p:ph sz="half" idx="2"/>
          </p:nvPr>
        </p:nvSpPr>
        <p:spPr>
          <a:xfrm>
            <a:off x="814730" y="3428999"/>
            <a:ext cx="5189856" cy="3109913"/>
          </a:xfrm>
        </p:spPr>
        <p:txBody>
          <a:bodyPr>
            <a:normAutofit fontScale="85000" lnSpcReduction="20000"/>
          </a:bodyPr>
          <a:lstStyle/>
          <a:p>
            <a:pPr marL="292100" marR="5080" indent="-279400">
              <a:lnSpc>
                <a:spcPct val="150000"/>
              </a:lnSpc>
              <a:spcBef>
                <a:spcPts val="100"/>
              </a:spcBef>
            </a:pPr>
            <a:r>
              <a:rPr lang="de-DE" sz="1800" spc="-5" dirty="0">
                <a:solidFill>
                  <a:srgbClr val="FFFFFF"/>
                </a:solidFill>
                <a:latin typeface="Arial"/>
                <a:cs typeface="Arial"/>
              </a:rPr>
              <a:t>AMBOSELI s.r.o. wurde 2006 in Prag Tschechien gegründet. In 2020 haben wir ein Tochterunternehmen in Löbau (Sachsen/Deutschland) gegründet.</a:t>
            </a:r>
          </a:p>
          <a:p>
            <a:pPr marL="292100" marR="5080" indent="-279400">
              <a:lnSpc>
                <a:spcPct val="150000"/>
              </a:lnSpc>
              <a:spcBef>
                <a:spcPts val="100"/>
              </a:spcBef>
            </a:pPr>
            <a:r>
              <a:rPr lang="de-DE" sz="1800" spc="-5" dirty="0">
                <a:solidFill>
                  <a:srgbClr val="FFFFFF"/>
                </a:solidFill>
                <a:latin typeface="Arial"/>
                <a:cs typeface="Arial"/>
              </a:rPr>
              <a:t>Wir sind ein Dienstleister für das gesamte Spektrum der Arbeitnehmerüberlassung vom Lager-, und Produktionsmitarbeiter bis hin zu Ingenieurtätigkeiten für innerhalb Europäischen Union aus der Europäischen Union.</a:t>
            </a:r>
          </a:p>
          <a:p>
            <a:pPr marL="292100" marR="5080" indent="-279400">
              <a:lnSpc>
                <a:spcPct val="150000"/>
              </a:lnSpc>
              <a:spcBef>
                <a:spcPts val="100"/>
              </a:spcBef>
            </a:pPr>
            <a:r>
              <a:rPr lang="de-DE" spc="-5" dirty="0">
                <a:solidFill>
                  <a:srgbClr val="FFFFFF"/>
                </a:solidFill>
                <a:latin typeface="Arial"/>
                <a:cs typeface="Arial"/>
              </a:rPr>
              <a:t>Derzeit beschäftigen wir über 1000 Mitarbeiter..</a:t>
            </a:r>
          </a:p>
          <a:p>
            <a:endParaRPr lang="cs-CZ" dirty="0"/>
          </a:p>
        </p:txBody>
      </p:sp>
      <p:sp>
        <p:nvSpPr>
          <p:cNvPr id="7" name="Zástupný text 6">
            <a:extLst>
              <a:ext uri="{FF2B5EF4-FFF2-40B4-BE49-F238E27FC236}">
                <a16:creationId xmlns:a16="http://schemas.microsoft.com/office/drawing/2014/main" id="{90E27C57-0D4E-0A00-AB06-A8CED04BFAA8}"/>
              </a:ext>
            </a:extLst>
          </p:cNvPr>
          <p:cNvSpPr>
            <a:spLocks noGrp="1"/>
          </p:cNvSpPr>
          <p:nvPr>
            <p:ph type="body" sz="quarter" idx="3"/>
          </p:nvPr>
        </p:nvSpPr>
        <p:spPr>
          <a:xfrm>
            <a:off x="6187415" y="2843030"/>
            <a:ext cx="5194583" cy="576262"/>
          </a:xfrm>
        </p:spPr>
        <p:txBody>
          <a:bodyPr/>
          <a:lstStyle/>
          <a:p>
            <a:pPr marL="12700">
              <a:spcBef>
                <a:spcPts val="100"/>
              </a:spcBef>
            </a:pPr>
            <a:r>
              <a:rPr lang="de-DE" sz="2800" b="1" spc="-5" dirty="0">
                <a:effectLst>
                  <a:outerShdw blurRad="38100" dist="38100" dir="2700000" algn="tl">
                    <a:srgbClr val="000000">
                      <a:alpha val="43137"/>
                    </a:srgbClr>
                  </a:outerShdw>
                </a:effectLst>
              </a:rPr>
              <a:t>ABOUT</a:t>
            </a:r>
            <a:r>
              <a:rPr lang="de-DE" sz="2800" b="1" kern="0" spc="-5" dirty="0">
                <a:effectLst>
                  <a:outerShdw blurRad="38100" dist="38100" dir="2700000" algn="tl">
                    <a:srgbClr val="000000">
                      <a:alpha val="43137"/>
                    </a:srgbClr>
                  </a:outerShdw>
                </a:effectLst>
              </a:rPr>
              <a:t> US </a:t>
            </a:r>
            <a:endParaRPr lang="de-DE" sz="2800" b="1" kern="0" dirty="0">
              <a:effectLst>
                <a:outerShdw blurRad="38100" dist="38100" dir="2700000" algn="tl">
                  <a:srgbClr val="000000">
                    <a:alpha val="43137"/>
                  </a:srgbClr>
                </a:outerShdw>
              </a:effectLst>
            </a:endParaRPr>
          </a:p>
        </p:txBody>
      </p:sp>
      <p:sp>
        <p:nvSpPr>
          <p:cNvPr id="8" name="Zástupný obsah 7">
            <a:extLst>
              <a:ext uri="{FF2B5EF4-FFF2-40B4-BE49-F238E27FC236}">
                <a16:creationId xmlns:a16="http://schemas.microsoft.com/office/drawing/2014/main" id="{34A0F248-33D3-F025-2FD5-187805AC1CA6}"/>
              </a:ext>
            </a:extLst>
          </p:cNvPr>
          <p:cNvSpPr>
            <a:spLocks noGrp="1"/>
          </p:cNvSpPr>
          <p:nvPr>
            <p:ph sz="quarter" idx="4"/>
          </p:nvPr>
        </p:nvSpPr>
        <p:spPr>
          <a:xfrm>
            <a:off x="6187415" y="3429000"/>
            <a:ext cx="5194583" cy="3109913"/>
          </a:xfrm>
        </p:spPr>
        <p:txBody>
          <a:bodyPr>
            <a:normAutofit fontScale="85000" lnSpcReduction="20000"/>
          </a:bodyPr>
          <a:lstStyle/>
          <a:p>
            <a:pPr marL="292100" marR="5080" indent="-279400">
              <a:lnSpc>
                <a:spcPct val="150000"/>
              </a:lnSpc>
              <a:spcBef>
                <a:spcPts val="100"/>
              </a:spcBef>
            </a:pPr>
            <a:r>
              <a:rPr lang="en-US" sz="1800" spc="-5" dirty="0">
                <a:solidFill>
                  <a:srgbClr val="FFFFFF"/>
                </a:solidFill>
                <a:latin typeface="Arial"/>
                <a:cs typeface="Arial"/>
              </a:rPr>
              <a:t>AMBOSELI </a:t>
            </a:r>
            <a:r>
              <a:rPr lang="en-US" sz="1800" spc="-5" dirty="0" err="1">
                <a:solidFill>
                  <a:srgbClr val="FFFFFF"/>
                </a:solidFill>
                <a:latin typeface="Arial"/>
                <a:cs typeface="Arial"/>
              </a:rPr>
              <a:t>s.r.o.</a:t>
            </a:r>
            <a:r>
              <a:rPr lang="en-US" sz="1800" spc="-5" dirty="0">
                <a:solidFill>
                  <a:srgbClr val="FFFFFF"/>
                </a:solidFill>
                <a:latin typeface="Arial"/>
                <a:cs typeface="Arial"/>
              </a:rPr>
              <a:t> was founded in Prague Czech Republic in 2006. In 2020 we founded a subsidiary in </a:t>
            </a:r>
            <a:r>
              <a:rPr lang="en-US" sz="1800" spc="-5" dirty="0" err="1">
                <a:solidFill>
                  <a:srgbClr val="FFFFFF"/>
                </a:solidFill>
                <a:latin typeface="Arial"/>
                <a:cs typeface="Arial"/>
              </a:rPr>
              <a:t>Lebau</a:t>
            </a:r>
            <a:r>
              <a:rPr lang="en-US" sz="1800" spc="-5" dirty="0">
                <a:solidFill>
                  <a:srgbClr val="FFFFFF"/>
                </a:solidFill>
                <a:latin typeface="Arial"/>
                <a:cs typeface="Arial"/>
              </a:rPr>
              <a:t> (Saxony/Germany).</a:t>
            </a:r>
          </a:p>
          <a:p>
            <a:pPr marL="292100" marR="5080" indent="-279400">
              <a:lnSpc>
                <a:spcPct val="150000"/>
              </a:lnSpc>
              <a:spcBef>
                <a:spcPts val="100"/>
              </a:spcBef>
            </a:pPr>
            <a:r>
              <a:rPr lang="en-US" sz="1800" spc="-5" dirty="0">
                <a:solidFill>
                  <a:srgbClr val="FFFFFF"/>
                </a:solidFill>
                <a:latin typeface="Arial"/>
                <a:cs typeface="Arial"/>
              </a:rPr>
              <a:t>We are a service provider for the whole spectrum of temporary employment, from warehouse and production staff to engineering activities for within the European Union from the European Union.</a:t>
            </a:r>
          </a:p>
          <a:p>
            <a:pPr marL="292100" marR="5080" indent="-279400">
              <a:lnSpc>
                <a:spcPct val="150000"/>
              </a:lnSpc>
              <a:spcBef>
                <a:spcPts val="100"/>
              </a:spcBef>
            </a:pPr>
            <a:r>
              <a:rPr lang="en-US" sz="1800" spc="-5" dirty="0">
                <a:solidFill>
                  <a:srgbClr val="FFFFFF"/>
                </a:solidFill>
                <a:latin typeface="Arial"/>
                <a:cs typeface="Arial"/>
              </a:rPr>
              <a:t>Currently we employ over 1000 employees.</a:t>
            </a:r>
            <a:endParaRPr lang="en-US" sz="1800" dirty="0">
              <a:latin typeface="Arial"/>
              <a:cs typeface="Arial"/>
            </a:endParaRPr>
          </a:p>
          <a:p>
            <a:endParaRPr lang="cs-CZ" dirty="0"/>
          </a:p>
        </p:txBody>
      </p:sp>
      <p:pic>
        <p:nvPicPr>
          <p:cNvPr id="11" name="Obrázek 10" descr="Obsah obrázku text, exteriér&#10;&#10;Popis byl vytvořen automaticky">
            <a:extLst>
              <a:ext uri="{FF2B5EF4-FFF2-40B4-BE49-F238E27FC236}">
                <a16:creationId xmlns:a16="http://schemas.microsoft.com/office/drawing/2014/main" id="{2A1231D8-76C9-02BD-AF86-53D497756B7C}"/>
              </a:ext>
            </a:extLst>
          </p:cNvPr>
          <p:cNvPicPr>
            <a:picLocks noChangeAspect="1"/>
          </p:cNvPicPr>
          <p:nvPr/>
        </p:nvPicPr>
        <p:blipFill>
          <a:blip r:embed="rId3"/>
          <a:stretch>
            <a:fillRect/>
          </a:stretch>
        </p:blipFill>
        <p:spPr>
          <a:xfrm>
            <a:off x="10364999" y="6329304"/>
            <a:ext cx="1812132" cy="438633"/>
          </a:xfrm>
          <a:prstGeom prst="rect">
            <a:avLst/>
          </a:prstGeom>
        </p:spPr>
      </p:pic>
    </p:spTree>
    <p:extLst>
      <p:ext uri="{BB962C8B-B14F-4D97-AF65-F5344CB8AC3E}">
        <p14:creationId xmlns:p14="http://schemas.microsoft.com/office/powerpoint/2010/main" val="948548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Zástupný text 4">
            <a:extLst>
              <a:ext uri="{FF2B5EF4-FFF2-40B4-BE49-F238E27FC236}">
                <a16:creationId xmlns:a16="http://schemas.microsoft.com/office/drawing/2014/main" id="{4F8C6544-F9C4-F77F-34D3-60072FFEDF0E}"/>
              </a:ext>
            </a:extLst>
          </p:cNvPr>
          <p:cNvSpPr>
            <a:spLocks noGrp="1"/>
          </p:cNvSpPr>
          <p:nvPr>
            <p:ph type="body" idx="1"/>
          </p:nvPr>
        </p:nvSpPr>
        <p:spPr>
          <a:xfrm>
            <a:off x="741701" y="362262"/>
            <a:ext cx="5189857" cy="576262"/>
          </a:xfrm>
        </p:spPr>
        <p:txBody>
          <a:bodyPr/>
          <a:lstStyle/>
          <a:p>
            <a:r>
              <a:rPr lang="de-DE" sz="2800" b="1" spc="-5" dirty="0">
                <a:effectLst>
                  <a:outerShdw blurRad="38100" dist="38100" dir="2700000" algn="tl">
                    <a:srgbClr val="000000">
                      <a:alpha val="43137"/>
                    </a:srgbClr>
                  </a:outerShdw>
                </a:effectLst>
              </a:rPr>
              <a:t>UNSERE MISSION - UNSER ZIEL</a:t>
            </a:r>
            <a:endParaRPr lang="cs-CZ" sz="2800" b="1" dirty="0">
              <a:effectLst>
                <a:outerShdw blurRad="38100" dist="38100" dir="2700000" algn="tl">
                  <a:srgbClr val="000000">
                    <a:alpha val="43137"/>
                  </a:srgbClr>
                </a:outerShdw>
              </a:effectLst>
            </a:endParaRPr>
          </a:p>
        </p:txBody>
      </p:sp>
      <p:sp>
        <p:nvSpPr>
          <p:cNvPr id="6" name="Zástupný obsah 5">
            <a:extLst>
              <a:ext uri="{FF2B5EF4-FFF2-40B4-BE49-F238E27FC236}">
                <a16:creationId xmlns:a16="http://schemas.microsoft.com/office/drawing/2014/main" id="{AC64FDE1-AE34-B8FB-87AD-28B3D0BB9DC4}"/>
              </a:ext>
            </a:extLst>
          </p:cNvPr>
          <p:cNvSpPr>
            <a:spLocks noGrp="1"/>
          </p:cNvSpPr>
          <p:nvPr>
            <p:ph sz="half" idx="2"/>
          </p:nvPr>
        </p:nvSpPr>
        <p:spPr>
          <a:xfrm>
            <a:off x="263033" y="945824"/>
            <a:ext cx="6147194" cy="2643932"/>
          </a:xfrm>
        </p:spPr>
        <p:txBody>
          <a:bodyPr>
            <a:normAutofit lnSpcReduction="10000"/>
          </a:bodyPr>
          <a:lstStyle/>
          <a:p>
            <a:pPr marL="292100" marR="5080" indent="-279400">
              <a:lnSpc>
                <a:spcPct val="150000"/>
              </a:lnSpc>
              <a:spcBef>
                <a:spcPts val="100"/>
              </a:spcBef>
            </a:pPr>
            <a:r>
              <a:rPr lang="de-DE" sz="1600" spc="-5" dirty="0">
                <a:solidFill>
                  <a:srgbClr val="FFFFFF"/>
                </a:solidFill>
                <a:latin typeface="Arial"/>
                <a:cs typeface="Arial"/>
              </a:rPr>
              <a:t>Unsere Mission ist unseren Kunden an jeden Standort die Mitarbeiter mit der passgenauen Qualifikation zu vermitteln.</a:t>
            </a:r>
          </a:p>
          <a:p>
            <a:pPr marL="292100" marR="5080" indent="-279400">
              <a:lnSpc>
                <a:spcPct val="150000"/>
              </a:lnSpc>
              <a:spcBef>
                <a:spcPts val="100"/>
              </a:spcBef>
            </a:pPr>
            <a:r>
              <a:rPr lang="de-DE" sz="1600" spc="-5" dirty="0">
                <a:solidFill>
                  <a:srgbClr val="FFFFFF"/>
                </a:solidFill>
                <a:latin typeface="Arial"/>
                <a:cs typeface="Arial"/>
              </a:rPr>
              <a:t>Unser Ziel ist es mit unseren Kunden eine vertrauensvolle partnerschaftliche Beziehung aufzubauen, denn Vertrauen und Partnerschaft sind  das Fundament und die Eckpfeiler für eine effektive Zusammenarbeit zum Erreichen höchsten Kundenzufriedenheit.</a:t>
            </a:r>
            <a:endParaRPr lang="de-DE" sz="1800" dirty="0">
              <a:latin typeface="Arial"/>
              <a:cs typeface="Arial"/>
            </a:endParaRPr>
          </a:p>
        </p:txBody>
      </p:sp>
      <p:sp>
        <p:nvSpPr>
          <p:cNvPr id="7" name="Zástupný text 6">
            <a:extLst>
              <a:ext uri="{FF2B5EF4-FFF2-40B4-BE49-F238E27FC236}">
                <a16:creationId xmlns:a16="http://schemas.microsoft.com/office/drawing/2014/main" id="{90E27C57-0D4E-0A00-AB06-A8CED04BFAA8}"/>
              </a:ext>
            </a:extLst>
          </p:cNvPr>
          <p:cNvSpPr>
            <a:spLocks noGrp="1"/>
          </p:cNvSpPr>
          <p:nvPr>
            <p:ph type="body" sz="quarter" idx="3"/>
          </p:nvPr>
        </p:nvSpPr>
        <p:spPr>
          <a:xfrm>
            <a:off x="105919" y="3585808"/>
            <a:ext cx="6147194" cy="585878"/>
          </a:xfrm>
        </p:spPr>
        <p:txBody>
          <a:bodyPr/>
          <a:lstStyle/>
          <a:p>
            <a:pPr marL="12700">
              <a:spcBef>
                <a:spcPts val="100"/>
              </a:spcBef>
            </a:pPr>
            <a:r>
              <a:rPr lang="de-DE" sz="2800" b="1" kern="0" spc="-5" dirty="0">
                <a:effectLst>
                  <a:outerShdw blurRad="38100" dist="38100" dir="2700000" algn="tl">
                    <a:srgbClr val="000000">
                      <a:alpha val="43137"/>
                    </a:srgbClr>
                  </a:outerShdw>
                </a:effectLst>
              </a:rPr>
              <a:t>OUR MISSION - OUR GOAL</a:t>
            </a:r>
            <a:endParaRPr lang="de-DE" sz="2800" b="1" kern="0" dirty="0">
              <a:effectLst>
                <a:outerShdw blurRad="38100" dist="38100" dir="2700000" algn="tl">
                  <a:srgbClr val="000000">
                    <a:alpha val="43137"/>
                  </a:srgbClr>
                </a:outerShdw>
              </a:effectLst>
            </a:endParaRPr>
          </a:p>
        </p:txBody>
      </p:sp>
      <p:sp>
        <p:nvSpPr>
          <p:cNvPr id="8" name="Zástupný obsah 7">
            <a:extLst>
              <a:ext uri="{FF2B5EF4-FFF2-40B4-BE49-F238E27FC236}">
                <a16:creationId xmlns:a16="http://schemas.microsoft.com/office/drawing/2014/main" id="{34A0F248-33D3-F025-2FD5-187805AC1CA6}"/>
              </a:ext>
            </a:extLst>
          </p:cNvPr>
          <p:cNvSpPr>
            <a:spLocks noGrp="1"/>
          </p:cNvSpPr>
          <p:nvPr>
            <p:ph sz="quarter" idx="4"/>
          </p:nvPr>
        </p:nvSpPr>
        <p:spPr>
          <a:xfrm>
            <a:off x="263033" y="4171686"/>
            <a:ext cx="5832967" cy="3119621"/>
          </a:xfrm>
        </p:spPr>
        <p:txBody>
          <a:bodyPr>
            <a:normAutofit lnSpcReduction="10000"/>
          </a:bodyPr>
          <a:lstStyle/>
          <a:p>
            <a:pPr marL="292100" marR="5080" indent="-279400">
              <a:lnSpc>
                <a:spcPct val="150000"/>
              </a:lnSpc>
              <a:spcBef>
                <a:spcPts val="100"/>
              </a:spcBef>
            </a:pPr>
            <a:r>
              <a:rPr lang="en-US" sz="1600" spc="-5" dirty="0">
                <a:solidFill>
                  <a:srgbClr val="FFFFFF"/>
                </a:solidFill>
                <a:latin typeface="Arial"/>
                <a:cs typeface="Arial"/>
              </a:rPr>
              <a:t>Our mission is to provide our customers with employees with the right qualifications at every location.</a:t>
            </a:r>
          </a:p>
          <a:p>
            <a:pPr marL="292100" marR="5080" indent="-279400">
              <a:lnSpc>
                <a:spcPct val="150000"/>
              </a:lnSpc>
              <a:spcBef>
                <a:spcPts val="100"/>
              </a:spcBef>
            </a:pPr>
            <a:r>
              <a:rPr lang="en-US" sz="1600" spc="-5" dirty="0">
                <a:solidFill>
                  <a:srgbClr val="FFFFFF"/>
                </a:solidFill>
                <a:latin typeface="Arial"/>
                <a:cs typeface="Arial"/>
              </a:rPr>
              <a:t>Our goal is to build a trusting relationship with our customers, because trust and partnership are the foundation and cornerstones for effective cooperation to achieve the highest customer satisfaction.</a:t>
            </a:r>
          </a:p>
        </p:txBody>
      </p:sp>
      <p:pic>
        <p:nvPicPr>
          <p:cNvPr id="11" name="Obrázek 10" descr="Obsah obrázku text, exteriér&#10;&#10;Popis byl vytvořen automaticky">
            <a:extLst>
              <a:ext uri="{FF2B5EF4-FFF2-40B4-BE49-F238E27FC236}">
                <a16:creationId xmlns:a16="http://schemas.microsoft.com/office/drawing/2014/main" id="{2A1231D8-76C9-02BD-AF86-53D497756B7C}"/>
              </a:ext>
            </a:extLst>
          </p:cNvPr>
          <p:cNvPicPr>
            <a:picLocks noChangeAspect="1"/>
          </p:cNvPicPr>
          <p:nvPr/>
        </p:nvPicPr>
        <p:blipFill>
          <a:blip r:embed="rId2"/>
          <a:stretch>
            <a:fillRect/>
          </a:stretch>
        </p:blipFill>
        <p:spPr>
          <a:xfrm>
            <a:off x="10364999" y="6329304"/>
            <a:ext cx="1812132" cy="438633"/>
          </a:xfrm>
          <a:prstGeom prst="rect">
            <a:avLst/>
          </a:prstGeom>
        </p:spPr>
      </p:pic>
      <p:pic>
        <p:nvPicPr>
          <p:cNvPr id="2" name="object 2">
            <a:extLst>
              <a:ext uri="{FF2B5EF4-FFF2-40B4-BE49-F238E27FC236}">
                <a16:creationId xmlns:a16="http://schemas.microsoft.com/office/drawing/2014/main" id="{8C5950E2-D55D-0E96-4176-93F223EE685B}"/>
              </a:ext>
            </a:extLst>
          </p:cNvPr>
          <p:cNvPicPr/>
          <p:nvPr/>
        </p:nvPicPr>
        <p:blipFill rotWithShape="1">
          <a:blip r:embed="rId3" cstate="print"/>
          <a:srcRect l="45358" b="10478"/>
          <a:stretch/>
        </p:blipFill>
        <p:spPr>
          <a:xfrm>
            <a:off x="6921437" y="672814"/>
            <a:ext cx="4370540" cy="52794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665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Zástupný text 4">
            <a:extLst>
              <a:ext uri="{FF2B5EF4-FFF2-40B4-BE49-F238E27FC236}">
                <a16:creationId xmlns:a16="http://schemas.microsoft.com/office/drawing/2014/main" id="{4F8C6544-F9C4-F77F-34D3-60072FFEDF0E}"/>
              </a:ext>
            </a:extLst>
          </p:cNvPr>
          <p:cNvSpPr>
            <a:spLocks noGrp="1"/>
          </p:cNvSpPr>
          <p:nvPr>
            <p:ph type="body" idx="1"/>
          </p:nvPr>
        </p:nvSpPr>
        <p:spPr>
          <a:xfrm>
            <a:off x="0" y="362262"/>
            <a:ext cx="5189857" cy="576262"/>
          </a:xfrm>
        </p:spPr>
        <p:txBody>
          <a:bodyPr/>
          <a:lstStyle/>
          <a:p>
            <a:pPr marL="12700">
              <a:spcBef>
                <a:spcPts val="100"/>
              </a:spcBef>
            </a:pPr>
            <a:r>
              <a:rPr lang="de-DE" sz="2800" b="1" kern="0" spc="-5" dirty="0">
                <a:effectLst>
                  <a:outerShdw blurRad="38100" dist="38100" dir="2700000" algn="tl">
                    <a:srgbClr val="000000">
                      <a:alpha val="43137"/>
                    </a:srgbClr>
                  </a:outerShdw>
                </a:effectLst>
              </a:rPr>
              <a:t>UNSER LEITLINIEN </a:t>
            </a:r>
            <a:endParaRPr lang="de-DE" sz="2800" b="1" kern="0" dirty="0">
              <a:effectLst>
                <a:outerShdw blurRad="38100" dist="38100" dir="2700000" algn="tl">
                  <a:srgbClr val="000000">
                    <a:alpha val="43137"/>
                  </a:srgbClr>
                </a:outerShdw>
              </a:effectLst>
            </a:endParaRPr>
          </a:p>
        </p:txBody>
      </p:sp>
      <p:sp>
        <p:nvSpPr>
          <p:cNvPr id="6" name="Zástupný obsah 5">
            <a:extLst>
              <a:ext uri="{FF2B5EF4-FFF2-40B4-BE49-F238E27FC236}">
                <a16:creationId xmlns:a16="http://schemas.microsoft.com/office/drawing/2014/main" id="{AC64FDE1-AE34-B8FB-87AD-28B3D0BB9DC4}"/>
              </a:ext>
            </a:extLst>
          </p:cNvPr>
          <p:cNvSpPr>
            <a:spLocks noGrp="1"/>
          </p:cNvSpPr>
          <p:nvPr>
            <p:ph sz="half" idx="2"/>
          </p:nvPr>
        </p:nvSpPr>
        <p:spPr>
          <a:xfrm>
            <a:off x="263033" y="945824"/>
            <a:ext cx="6147194" cy="2643932"/>
          </a:xfrm>
        </p:spPr>
        <p:txBody>
          <a:bodyPr>
            <a:normAutofit/>
          </a:bodyPr>
          <a:lstStyle/>
          <a:p>
            <a:pPr marL="292100" marR="5080" indent="-279400">
              <a:lnSpc>
                <a:spcPct val="150000"/>
              </a:lnSpc>
              <a:spcBef>
                <a:spcPts val="100"/>
              </a:spcBef>
            </a:pPr>
            <a:r>
              <a:rPr lang="de-DE" sz="1600" spc="-5" dirty="0">
                <a:solidFill>
                  <a:srgbClr val="FFFFFF"/>
                </a:solidFill>
                <a:latin typeface="Arial"/>
                <a:cs typeface="Arial"/>
              </a:rPr>
              <a:t>Höchste Kundenzufriedenheit</a:t>
            </a:r>
          </a:p>
          <a:p>
            <a:pPr marL="292100" marR="5080" indent="-279400">
              <a:lnSpc>
                <a:spcPct val="150000"/>
              </a:lnSpc>
              <a:spcBef>
                <a:spcPts val="100"/>
              </a:spcBef>
            </a:pPr>
            <a:r>
              <a:rPr lang="de-DE" sz="1600" spc="-5" dirty="0">
                <a:solidFill>
                  <a:srgbClr val="FFFFFF"/>
                </a:solidFill>
                <a:latin typeface="Arial"/>
                <a:cs typeface="Arial"/>
              </a:rPr>
              <a:t>Zufriedenheit der Mitarbeiter </a:t>
            </a:r>
          </a:p>
          <a:p>
            <a:pPr marL="292100" marR="5080" indent="-279400">
              <a:lnSpc>
                <a:spcPct val="150000"/>
              </a:lnSpc>
              <a:spcBef>
                <a:spcPts val="100"/>
              </a:spcBef>
            </a:pPr>
            <a:r>
              <a:rPr lang="de-DE" sz="1600" spc="-5" dirty="0">
                <a:solidFill>
                  <a:srgbClr val="FFFFFF"/>
                </a:solidFill>
                <a:latin typeface="Arial"/>
                <a:cs typeface="Arial"/>
              </a:rPr>
              <a:t>Bereitstellung von professionellen Dienstleistungen  </a:t>
            </a:r>
          </a:p>
          <a:p>
            <a:pPr marL="292100" marR="5080" indent="-279400">
              <a:lnSpc>
                <a:spcPct val="150000"/>
              </a:lnSpc>
              <a:spcBef>
                <a:spcPts val="100"/>
              </a:spcBef>
            </a:pPr>
            <a:r>
              <a:rPr lang="de-DE" sz="1600" spc="-5" dirty="0">
                <a:solidFill>
                  <a:srgbClr val="FFFFFF"/>
                </a:solidFill>
                <a:latin typeface="Arial"/>
                <a:cs typeface="Arial"/>
              </a:rPr>
              <a:t>Individuelle Kundenansprache und Kundenlösungen</a:t>
            </a:r>
          </a:p>
          <a:p>
            <a:pPr marL="292100" marR="5080" indent="-279400">
              <a:lnSpc>
                <a:spcPct val="150000"/>
              </a:lnSpc>
              <a:spcBef>
                <a:spcPts val="100"/>
              </a:spcBef>
            </a:pPr>
            <a:r>
              <a:rPr lang="de-DE" sz="1600" spc="-5" dirty="0">
                <a:solidFill>
                  <a:srgbClr val="FFFFFF"/>
                </a:solidFill>
                <a:latin typeface="Arial"/>
                <a:cs typeface="Arial"/>
              </a:rPr>
              <a:t>Kontinuierliches Wachstum des Unternehmens</a:t>
            </a:r>
          </a:p>
        </p:txBody>
      </p:sp>
      <p:sp>
        <p:nvSpPr>
          <p:cNvPr id="7" name="Zástupný text 6">
            <a:extLst>
              <a:ext uri="{FF2B5EF4-FFF2-40B4-BE49-F238E27FC236}">
                <a16:creationId xmlns:a16="http://schemas.microsoft.com/office/drawing/2014/main" id="{90E27C57-0D4E-0A00-AB06-A8CED04BFAA8}"/>
              </a:ext>
            </a:extLst>
          </p:cNvPr>
          <p:cNvSpPr>
            <a:spLocks noGrp="1"/>
          </p:cNvSpPr>
          <p:nvPr>
            <p:ph type="body" sz="quarter" idx="3"/>
          </p:nvPr>
        </p:nvSpPr>
        <p:spPr>
          <a:xfrm>
            <a:off x="5814325" y="3304117"/>
            <a:ext cx="6147194" cy="585878"/>
          </a:xfrm>
        </p:spPr>
        <p:txBody>
          <a:bodyPr/>
          <a:lstStyle/>
          <a:p>
            <a:pPr marL="12700">
              <a:spcBef>
                <a:spcPts val="100"/>
              </a:spcBef>
            </a:pPr>
            <a:r>
              <a:rPr lang="cs-CZ" sz="2800" b="1" spc="-5" dirty="0">
                <a:effectLst>
                  <a:outerShdw blurRad="38100" dist="38100" dir="2700000" algn="tl">
                    <a:srgbClr val="000000">
                      <a:alpha val="43137"/>
                    </a:srgbClr>
                  </a:outerShdw>
                </a:effectLst>
              </a:rPr>
              <a:t>OUR GUIDING</a:t>
            </a:r>
            <a:r>
              <a:rPr lang="cs-CZ" sz="2800" b="1" spc="-65" dirty="0">
                <a:effectLst>
                  <a:outerShdw blurRad="38100" dist="38100" dir="2700000" algn="tl">
                    <a:srgbClr val="000000">
                      <a:alpha val="43137"/>
                    </a:srgbClr>
                  </a:outerShdw>
                </a:effectLst>
              </a:rPr>
              <a:t> </a:t>
            </a:r>
            <a:r>
              <a:rPr lang="cs-CZ" sz="2800" b="1" spc="-5" dirty="0">
                <a:effectLst>
                  <a:outerShdw blurRad="38100" dist="38100" dir="2700000" algn="tl">
                    <a:srgbClr val="000000">
                      <a:alpha val="43137"/>
                    </a:srgbClr>
                  </a:outerShdw>
                </a:effectLst>
              </a:rPr>
              <a:t>PRINCIPLES</a:t>
            </a:r>
            <a:endParaRPr lang="de-DE" sz="2800" b="1" kern="0" dirty="0">
              <a:effectLst>
                <a:outerShdw blurRad="38100" dist="38100" dir="2700000" algn="tl">
                  <a:srgbClr val="000000">
                    <a:alpha val="43137"/>
                  </a:srgbClr>
                </a:outerShdw>
              </a:effectLst>
            </a:endParaRPr>
          </a:p>
        </p:txBody>
      </p:sp>
      <p:sp>
        <p:nvSpPr>
          <p:cNvPr id="8" name="Zástupný obsah 7">
            <a:extLst>
              <a:ext uri="{FF2B5EF4-FFF2-40B4-BE49-F238E27FC236}">
                <a16:creationId xmlns:a16="http://schemas.microsoft.com/office/drawing/2014/main" id="{34A0F248-33D3-F025-2FD5-187805AC1CA6}"/>
              </a:ext>
            </a:extLst>
          </p:cNvPr>
          <p:cNvSpPr>
            <a:spLocks noGrp="1"/>
          </p:cNvSpPr>
          <p:nvPr>
            <p:ph sz="quarter" idx="4"/>
          </p:nvPr>
        </p:nvSpPr>
        <p:spPr>
          <a:xfrm>
            <a:off x="5971439" y="3884075"/>
            <a:ext cx="5832967" cy="3119621"/>
          </a:xfrm>
        </p:spPr>
        <p:txBody>
          <a:bodyPr>
            <a:normAutofit/>
          </a:bodyPr>
          <a:lstStyle/>
          <a:p>
            <a:pPr marL="292100" marR="5080" indent="-279400">
              <a:lnSpc>
                <a:spcPct val="150000"/>
              </a:lnSpc>
              <a:spcBef>
                <a:spcPts val="100"/>
              </a:spcBef>
            </a:pPr>
            <a:r>
              <a:rPr lang="en-US" sz="1600" spc="-5" dirty="0">
                <a:solidFill>
                  <a:srgbClr val="FFFFFF"/>
                </a:solidFill>
                <a:latin typeface="Arial"/>
                <a:cs typeface="Arial"/>
              </a:rPr>
              <a:t>Highest customer satisfaction</a:t>
            </a:r>
          </a:p>
          <a:p>
            <a:pPr marL="292100" marR="5080" indent="-279400">
              <a:lnSpc>
                <a:spcPct val="150000"/>
              </a:lnSpc>
              <a:spcBef>
                <a:spcPts val="100"/>
              </a:spcBef>
            </a:pPr>
            <a:r>
              <a:rPr lang="en-US" sz="1600" spc="-5" dirty="0">
                <a:solidFill>
                  <a:srgbClr val="FFFFFF"/>
                </a:solidFill>
                <a:latin typeface="Arial"/>
                <a:cs typeface="Arial"/>
              </a:rPr>
              <a:t>Employee satisfaction </a:t>
            </a:r>
          </a:p>
          <a:p>
            <a:pPr marL="292100" marR="5080" indent="-279400">
              <a:lnSpc>
                <a:spcPct val="150000"/>
              </a:lnSpc>
              <a:spcBef>
                <a:spcPts val="100"/>
              </a:spcBef>
            </a:pPr>
            <a:r>
              <a:rPr lang="en-US" sz="1600" spc="-5" dirty="0">
                <a:solidFill>
                  <a:srgbClr val="FFFFFF"/>
                </a:solidFill>
                <a:latin typeface="Arial"/>
                <a:cs typeface="Arial"/>
              </a:rPr>
              <a:t>Provision of professional services  </a:t>
            </a:r>
          </a:p>
          <a:p>
            <a:pPr marL="292100" marR="5080" indent="-279400">
              <a:lnSpc>
                <a:spcPct val="150000"/>
              </a:lnSpc>
              <a:spcBef>
                <a:spcPts val="100"/>
              </a:spcBef>
            </a:pPr>
            <a:r>
              <a:rPr lang="en-US" sz="1600" spc="-5" dirty="0">
                <a:solidFill>
                  <a:srgbClr val="FFFFFF"/>
                </a:solidFill>
                <a:latin typeface="Arial"/>
                <a:cs typeface="Arial"/>
              </a:rPr>
              <a:t>Individual customer approach and customer solutions</a:t>
            </a:r>
          </a:p>
          <a:p>
            <a:pPr marL="292100" marR="5080" indent="-279400">
              <a:lnSpc>
                <a:spcPct val="150000"/>
              </a:lnSpc>
              <a:spcBef>
                <a:spcPts val="100"/>
              </a:spcBef>
            </a:pPr>
            <a:r>
              <a:rPr lang="en-US" sz="1600" spc="-5" dirty="0">
                <a:solidFill>
                  <a:srgbClr val="FFFFFF"/>
                </a:solidFill>
                <a:latin typeface="Arial"/>
                <a:cs typeface="Arial"/>
              </a:rPr>
              <a:t>Continuous growth of the company</a:t>
            </a:r>
            <a:endParaRPr lang="de-DE" sz="1600" spc="-5" dirty="0">
              <a:solidFill>
                <a:srgbClr val="FFFFFF"/>
              </a:solidFill>
              <a:latin typeface="Arial"/>
              <a:cs typeface="Arial"/>
            </a:endParaRPr>
          </a:p>
        </p:txBody>
      </p:sp>
      <p:pic>
        <p:nvPicPr>
          <p:cNvPr id="11" name="Obrázek 10" descr="Obsah obrázku text, exteriér&#10;&#10;Popis byl vytvořen automaticky">
            <a:extLst>
              <a:ext uri="{FF2B5EF4-FFF2-40B4-BE49-F238E27FC236}">
                <a16:creationId xmlns:a16="http://schemas.microsoft.com/office/drawing/2014/main" id="{2A1231D8-76C9-02BD-AF86-53D497756B7C}"/>
              </a:ext>
            </a:extLst>
          </p:cNvPr>
          <p:cNvPicPr>
            <a:picLocks noChangeAspect="1"/>
          </p:cNvPicPr>
          <p:nvPr/>
        </p:nvPicPr>
        <p:blipFill>
          <a:blip r:embed="rId2"/>
          <a:stretch>
            <a:fillRect/>
          </a:stretch>
        </p:blipFill>
        <p:spPr>
          <a:xfrm>
            <a:off x="10364999" y="6329304"/>
            <a:ext cx="1812132" cy="438633"/>
          </a:xfrm>
          <a:prstGeom prst="rect">
            <a:avLst/>
          </a:prstGeom>
        </p:spPr>
      </p:pic>
      <p:pic>
        <p:nvPicPr>
          <p:cNvPr id="1028" name="Picture 4" descr="Hope to success in business, smart confident businessman climb up stair to  the top to reaching to grab precious star reward. 13055187 Vector Art at  Vecteezy">
            <a:extLst>
              <a:ext uri="{FF2B5EF4-FFF2-40B4-BE49-F238E27FC236}">
                <a16:creationId xmlns:a16="http://schemas.microsoft.com/office/drawing/2014/main" id="{A8D153EF-54FC-5A13-3452-2821D2B2A1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6980" y="196195"/>
            <a:ext cx="4661884" cy="31079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Mitarbeiter in einer Krise unterstützen: Fünf entscheidende Schritte -  manager magazin">
            <a:extLst>
              <a:ext uri="{FF2B5EF4-FFF2-40B4-BE49-F238E27FC236}">
                <a16:creationId xmlns:a16="http://schemas.microsoft.com/office/drawing/2014/main" id="{D04B2866-3BDC-7406-E711-36A6E2DC96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147" y="3503750"/>
            <a:ext cx="5155629" cy="28986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630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Zástupný symbol pro obsah 2" descr="Ikona – SmartArt">
            <a:extLst>
              <a:ext uri="{FF2B5EF4-FFF2-40B4-BE49-F238E27FC236}">
                <a16:creationId xmlns:a16="http://schemas.microsoft.com/office/drawing/2014/main" id="{E3ED3676-AF55-5243-80AF-E4C3CB787FAB}"/>
              </a:ext>
            </a:extLst>
          </p:cNvPr>
          <p:cNvGraphicFramePr>
            <a:graphicFrameLocks/>
          </p:cNvGraphicFramePr>
          <p:nvPr>
            <p:extLst>
              <p:ext uri="{D42A27DB-BD31-4B8C-83A1-F6EECF244321}">
                <p14:modId xmlns:p14="http://schemas.microsoft.com/office/powerpoint/2010/main" val="1784264401"/>
              </p:ext>
            </p:extLst>
          </p:nvPr>
        </p:nvGraphicFramePr>
        <p:xfrm>
          <a:off x="6681237" y="1830203"/>
          <a:ext cx="5223934"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ástupný text 4">
            <a:extLst>
              <a:ext uri="{FF2B5EF4-FFF2-40B4-BE49-F238E27FC236}">
                <a16:creationId xmlns:a16="http://schemas.microsoft.com/office/drawing/2014/main" id="{06C85FD6-883C-55A8-89BF-6C29401D231E}"/>
              </a:ext>
            </a:extLst>
          </p:cNvPr>
          <p:cNvSpPr txBox="1">
            <a:spLocks/>
          </p:cNvSpPr>
          <p:nvPr/>
        </p:nvSpPr>
        <p:spPr>
          <a:xfrm>
            <a:off x="286829" y="425218"/>
            <a:ext cx="5189857" cy="576262"/>
          </a:xfrm>
          <a:prstGeom prst="rect">
            <a:avLst/>
          </a:prstGeom>
        </p:spPr>
        <p:txBody>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de-DE" sz="2800" b="1" spc="-5" dirty="0">
                <a:effectLst>
                  <a:outerShdw blurRad="38100" dist="38100" dir="2700000" algn="tl">
                    <a:srgbClr val="000000">
                      <a:alpha val="43137"/>
                    </a:srgbClr>
                  </a:outerShdw>
                </a:effectLst>
              </a:rPr>
              <a:t>WO SIND WIR TÄTIG?</a:t>
            </a:r>
            <a:endParaRPr lang="cs-CZ" sz="2800" b="1" dirty="0">
              <a:effectLst>
                <a:outerShdw blurRad="38100" dist="38100" dir="2700000" algn="tl">
                  <a:srgbClr val="000000">
                    <a:alpha val="43137"/>
                  </a:srgbClr>
                </a:outerShdw>
              </a:effectLst>
            </a:endParaRPr>
          </a:p>
        </p:txBody>
      </p:sp>
      <p:sp>
        <p:nvSpPr>
          <p:cNvPr id="5" name="TextovéPole 4">
            <a:extLst>
              <a:ext uri="{FF2B5EF4-FFF2-40B4-BE49-F238E27FC236}">
                <a16:creationId xmlns:a16="http://schemas.microsoft.com/office/drawing/2014/main" id="{943850F5-ACB6-ECD2-86CA-B9CED67C00B2}"/>
              </a:ext>
            </a:extLst>
          </p:cNvPr>
          <p:cNvSpPr txBox="1"/>
          <p:nvPr/>
        </p:nvSpPr>
        <p:spPr>
          <a:xfrm>
            <a:off x="188838" y="842648"/>
            <a:ext cx="6155702" cy="2657651"/>
          </a:xfrm>
          <a:prstGeom prst="rect">
            <a:avLst/>
          </a:prstGeom>
          <a:noFill/>
        </p:spPr>
        <p:txBody>
          <a:bodyPr wrap="square">
            <a:spAutoFit/>
          </a:bodyPr>
          <a:lstStyle/>
          <a:p>
            <a:pPr marL="298450" marR="5080" indent="-285750">
              <a:lnSpc>
                <a:spcPct val="150000"/>
              </a:lnSpc>
              <a:spcBef>
                <a:spcPts val="100"/>
              </a:spcBef>
              <a:buFont typeface="Arial" panose="020B0604020202020204" pitchFamily="34" charset="0"/>
              <a:buChar char="•"/>
            </a:pPr>
            <a:r>
              <a:rPr lang="de-DE" sz="1600" spc="-5" dirty="0">
                <a:solidFill>
                  <a:srgbClr val="FFFFFF"/>
                </a:solidFill>
                <a:latin typeface="Arial"/>
                <a:cs typeface="Arial"/>
              </a:rPr>
              <a:t>Unser Kundenportfolio erstreckt sich über Branchen Automobilzulieferindustrie und Lebensmittelindustrie über die das Bauwesen bis hin zur Recycling und Abfallwirtschaft. </a:t>
            </a:r>
          </a:p>
          <a:p>
            <a:pPr marL="298450" marR="5080" indent="-285750">
              <a:lnSpc>
                <a:spcPct val="150000"/>
              </a:lnSpc>
              <a:spcBef>
                <a:spcPts val="100"/>
              </a:spcBef>
              <a:buFont typeface="Arial" panose="020B0604020202020204" pitchFamily="34" charset="0"/>
              <a:buChar char="•"/>
            </a:pPr>
            <a:r>
              <a:rPr lang="de-DE" sz="1600" spc="-5" dirty="0">
                <a:solidFill>
                  <a:srgbClr val="FFFFFF"/>
                </a:solidFill>
                <a:latin typeface="Arial"/>
                <a:cs typeface="Arial"/>
              </a:rPr>
              <a:t>Wir Unterstützung unsere Kunden direkt an Ihren Standorten. Unsere Haupteinsatzregionen sind zur Zeit die Tschechischen Republik, die Slowakei, Rumänien</a:t>
            </a:r>
            <a:r>
              <a:rPr lang="cs-CZ" sz="1600" spc="-5" dirty="0">
                <a:solidFill>
                  <a:srgbClr val="FFFFFF"/>
                </a:solidFill>
                <a:latin typeface="Arial"/>
                <a:cs typeface="Arial"/>
              </a:rPr>
              <a:t>, </a:t>
            </a:r>
            <a:r>
              <a:rPr lang="de-DE" sz="1600" spc="-5" dirty="0">
                <a:solidFill>
                  <a:srgbClr val="FFFFFF"/>
                </a:solidFill>
                <a:latin typeface="Arial"/>
                <a:cs typeface="Arial"/>
              </a:rPr>
              <a:t>Bulgarisch</a:t>
            </a:r>
            <a:r>
              <a:rPr lang="cs-CZ" sz="1600" spc="-5" dirty="0">
                <a:solidFill>
                  <a:srgbClr val="FFFFFF"/>
                </a:solidFill>
                <a:latin typeface="Arial"/>
                <a:cs typeface="Arial"/>
              </a:rPr>
              <a:t> </a:t>
            </a:r>
            <a:r>
              <a:rPr lang="de-DE" sz="1600" spc="-5" dirty="0">
                <a:solidFill>
                  <a:srgbClr val="FFFFFF"/>
                </a:solidFill>
                <a:latin typeface="Arial"/>
                <a:cs typeface="Arial"/>
              </a:rPr>
              <a:t>und Deutschland.</a:t>
            </a:r>
            <a:endParaRPr lang="de-DE" dirty="0">
              <a:latin typeface="Arial"/>
              <a:cs typeface="Arial"/>
            </a:endParaRPr>
          </a:p>
        </p:txBody>
      </p:sp>
      <p:sp>
        <p:nvSpPr>
          <p:cNvPr id="10" name="TextovéPole 9">
            <a:extLst>
              <a:ext uri="{FF2B5EF4-FFF2-40B4-BE49-F238E27FC236}">
                <a16:creationId xmlns:a16="http://schemas.microsoft.com/office/drawing/2014/main" id="{786941E3-28C1-E0B8-F89C-BE6E2AD25ADD}"/>
              </a:ext>
            </a:extLst>
          </p:cNvPr>
          <p:cNvSpPr txBox="1"/>
          <p:nvPr/>
        </p:nvSpPr>
        <p:spPr>
          <a:xfrm>
            <a:off x="188838" y="4141909"/>
            <a:ext cx="6097554" cy="2275495"/>
          </a:xfrm>
          <a:prstGeom prst="rect">
            <a:avLst/>
          </a:prstGeom>
          <a:noFill/>
        </p:spPr>
        <p:txBody>
          <a:bodyPr wrap="square">
            <a:spAutoFit/>
          </a:bodyPr>
          <a:lstStyle/>
          <a:p>
            <a:pPr marL="298450" marR="5080" indent="-285750">
              <a:lnSpc>
                <a:spcPct val="150000"/>
              </a:lnSpc>
              <a:spcBef>
                <a:spcPts val="100"/>
              </a:spcBef>
              <a:buFont typeface="Arial" panose="020B0604020202020204" pitchFamily="34" charset="0"/>
              <a:buChar char="•"/>
            </a:pPr>
            <a:r>
              <a:rPr lang="en-US" sz="1600" spc="-5" dirty="0">
                <a:solidFill>
                  <a:srgbClr val="FFFFFF"/>
                </a:solidFill>
                <a:latin typeface="Arial"/>
                <a:cs typeface="Arial"/>
              </a:rPr>
              <a:t>Our customer portfolio ranges from the automotive supply industry and food industry to the construction industry, recycling and waste management. </a:t>
            </a:r>
          </a:p>
          <a:p>
            <a:pPr marL="298450" marR="5080" indent="-285750">
              <a:lnSpc>
                <a:spcPct val="150000"/>
              </a:lnSpc>
              <a:spcBef>
                <a:spcPts val="100"/>
              </a:spcBef>
              <a:buFont typeface="Arial" panose="020B0604020202020204" pitchFamily="34" charset="0"/>
              <a:buChar char="•"/>
            </a:pPr>
            <a:r>
              <a:rPr lang="en-US" sz="1600" spc="-5" dirty="0">
                <a:solidFill>
                  <a:srgbClr val="FFFFFF"/>
                </a:solidFill>
                <a:latin typeface="Arial"/>
                <a:cs typeface="Arial"/>
              </a:rPr>
              <a:t>We support our customers directly at their locations. Our main regions of operation are currently the Czech Republic, Slovakia, Romania</a:t>
            </a:r>
            <a:r>
              <a:rPr lang="cs-CZ" sz="1600" spc="-5" dirty="0">
                <a:solidFill>
                  <a:srgbClr val="FFFFFF"/>
                </a:solidFill>
                <a:latin typeface="Arial"/>
                <a:cs typeface="Arial"/>
              </a:rPr>
              <a:t>,</a:t>
            </a:r>
            <a:r>
              <a:rPr lang="en-US" sz="1600" spc="-5" dirty="0">
                <a:solidFill>
                  <a:srgbClr val="FFFFFF"/>
                </a:solidFill>
                <a:latin typeface="Arial"/>
                <a:cs typeface="Arial"/>
              </a:rPr>
              <a:t> Bulgarian</a:t>
            </a:r>
            <a:r>
              <a:rPr lang="cs-CZ" sz="1600" spc="-5" dirty="0">
                <a:solidFill>
                  <a:srgbClr val="FFFFFF"/>
                </a:solidFill>
                <a:latin typeface="Arial"/>
                <a:cs typeface="Arial"/>
              </a:rPr>
              <a:t> </a:t>
            </a:r>
            <a:r>
              <a:rPr lang="en-US" sz="1600" spc="-5" dirty="0">
                <a:solidFill>
                  <a:srgbClr val="FFFFFF"/>
                </a:solidFill>
                <a:latin typeface="Arial"/>
                <a:cs typeface="Arial"/>
              </a:rPr>
              <a:t>and Germany.</a:t>
            </a:r>
            <a:endParaRPr lang="en-US" dirty="0">
              <a:latin typeface="Arial"/>
              <a:cs typeface="Arial"/>
            </a:endParaRPr>
          </a:p>
        </p:txBody>
      </p:sp>
      <p:sp>
        <p:nvSpPr>
          <p:cNvPr id="12" name="Zástupný text 4">
            <a:extLst>
              <a:ext uri="{FF2B5EF4-FFF2-40B4-BE49-F238E27FC236}">
                <a16:creationId xmlns:a16="http://schemas.microsoft.com/office/drawing/2014/main" id="{B2DBA49E-E5F6-D1B8-9B11-CD5E0FCFF6EC}"/>
              </a:ext>
            </a:extLst>
          </p:cNvPr>
          <p:cNvSpPr txBox="1">
            <a:spLocks/>
          </p:cNvSpPr>
          <p:nvPr/>
        </p:nvSpPr>
        <p:spPr>
          <a:xfrm>
            <a:off x="286829" y="3646303"/>
            <a:ext cx="5901572" cy="576262"/>
          </a:xfrm>
          <a:prstGeom prst="rect">
            <a:avLst/>
          </a:prstGeom>
        </p:spPr>
        <p:txBody>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spcBef>
                <a:spcPts val="100"/>
              </a:spcBef>
              <a:buNone/>
            </a:pPr>
            <a:r>
              <a:rPr lang="en-US" sz="2800" b="1" kern="0" spc="-5" dirty="0">
                <a:effectLst>
                  <a:outerShdw blurRad="38100" dist="38100" dir="2700000" algn="tl">
                    <a:srgbClr val="000000">
                      <a:alpha val="43137"/>
                    </a:srgbClr>
                  </a:outerShdw>
                </a:effectLst>
              </a:rPr>
              <a:t>WHERE </a:t>
            </a:r>
            <a:r>
              <a:rPr lang="cs-CZ" sz="2800" b="1" kern="0" spc="-5" dirty="0">
                <a:effectLst>
                  <a:outerShdw blurRad="38100" dist="38100" dir="2700000" algn="tl">
                    <a:srgbClr val="000000">
                      <a:alpha val="43137"/>
                    </a:srgbClr>
                  </a:outerShdw>
                </a:effectLst>
              </a:rPr>
              <a:t>ARE WE </a:t>
            </a:r>
            <a:r>
              <a:rPr lang="en-US" sz="2800" b="1" kern="0" spc="-5" dirty="0">
                <a:effectLst>
                  <a:outerShdw blurRad="38100" dist="38100" dir="2700000" algn="tl">
                    <a:srgbClr val="000000">
                      <a:alpha val="43137"/>
                    </a:srgbClr>
                  </a:outerShdw>
                </a:effectLst>
              </a:rPr>
              <a:t>ENGAGED IN</a:t>
            </a:r>
            <a:r>
              <a:rPr lang="de-DE" sz="2800" b="1" kern="0" spc="-5" dirty="0">
                <a:effectLst>
                  <a:outerShdw blurRad="38100" dist="38100" dir="2700000" algn="tl">
                    <a:srgbClr val="000000">
                      <a:alpha val="43137"/>
                    </a:srgbClr>
                  </a:outerShdw>
                </a:effectLst>
              </a:rPr>
              <a:t>?</a:t>
            </a:r>
          </a:p>
        </p:txBody>
      </p:sp>
      <p:pic>
        <p:nvPicPr>
          <p:cNvPr id="2052" name="Picture 4" descr="Česká republika - TOP KVALITA | Vlajky.EU">
            <a:extLst>
              <a:ext uri="{FF2B5EF4-FFF2-40B4-BE49-F238E27FC236}">
                <a16:creationId xmlns:a16="http://schemas.microsoft.com/office/drawing/2014/main" id="{8F06D65A-62DC-4E6D-C7D7-8A388DC1B5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27297" y="2123070"/>
            <a:ext cx="492157" cy="32820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54" name="Picture 6" descr="Slovenská vlajka | Vlajky.EU">
            <a:extLst>
              <a:ext uri="{FF2B5EF4-FFF2-40B4-BE49-F238E27FC236}">
                <a16:creationId xmlns:a16="http://schemas.microsoft.com/office/drawing/2014/main" id="{F0B24C44-B436-A2AD-E69D-1968F048DA5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27297" y="2817616"/>
            <a:ext cx="492157" cy="32820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58" name="Picture 10" descr="Německá vlajka | Vlajky.EU">
            <a:extLst>
              <a:ext uri="{FF2B5EF4-FFF2-40B4-BE49-F238E27FC236}">
                <a16:creationId xmlns:a16="http://schemas.microsoft.com/office/drawing/2014/main" id="{7DAB5D47-8040-756E-79DD-49102CF402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27297" y="3500299"/>
            <a:ext cx="492157" cy="29529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60" name="Picture 12" descr="Vlajka Rumunsko | Vlajky.EU">
            <a:extLst>
              <a:ext uri="{FF2B5EF4-FFF2-40B4-BE49-F238E27FC236}">
                <a16:creationId xmlns:a16="http://schemas.microsoft.com/office/drawing/2014/main" id="{05DE80B7-D9E7-5266-8262-F9A2CA6FCD3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29749" y="4164736"/>
            <a:ext cx="489705" cy="32657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62" name="Picture 14" descr="Bulharsko státní vlajka - libea.cz">
            <a:extLst>
              <a:ext uri="{FF2B5EF4-FFF2-40B4-BE49-F238E27FC236}">
                <a16:creationId xmlns:a16="http://schemas.microsoft.com/office/drawing/2014/main" id="{8D23A692-8774-AB63-D4C4-ACE5817F1E5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29749" y="4860349"/>
            <a:ext cx="489705" cy="3264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3" name="Obrázek 12" descr="Obsah obrázku text, exteriér&#10;&#10;Popis byl vytvořen automaticky">
            <a:extLst>
              <a:ext uri="{FF2B5EF4-FFF2-40B4-BE49-F238E27FC236}">
                <a16:creationId xmlns:a16="http://schemas.microsoft.com/office/drawing/2014/main" id="{A6A61EA7-86AE-6D4D-E80A-F98B4166F7C4}"/>
              </a:ext>
            </a:extLst>
          </p:cNvPr>
          <p:cNvPicPr>
            <a:picLocks noChangeAspect="1"/>
          </p:cNvPicPr>
          <p:nvPr/>
        </p:nvPicPr>
        <p:blipFill>
          <a:blip r:embed="rId13"/>
          <a:stretch>
            <a:fillRect/>
          </a:stretch>
        </p:blipFill>
        <p:spPr>
          <a:xfrm>
            <a:off x="10364999" y="6329304"/>
            <a:ext cx="1812132" cy="438633"/>
          </a:xfrm>
          <a:prstGeom prst="rect">
            <a:avLst/>
          </a:prstGeom>
        </p:spPr>
      </p:pic>
    </p:spTree>
    <p:extLst>
      <p:ext uri="{BB962C8B-B14F-4D97-AF65-F5344CB8AC3E}">
        <p14:creationId xmlns:p14="http://schemas.microsoft.com/office/powerpoint/2010/main" val="948558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Zástupný text 15">
            <a:extLst>
              <a:ext uri="{FF2B5EF4-FFF2-40B4-BE49-F238E27FC236}">
                <a16:creationId xmlns:a16="http://schemas.microsoft.com/office/drawing/2014/main" id="{33890B25-525F-DB1E-E975-F5050F9D333B}"/>
              </a:ext>
            </a:extLst>
          </p:cNvPr>
          <p:cNvSpPr>
            <a:spLocks noGrp="1"/>
          </p:cNvSpPr>
          <p:nvPr>
            <p:ph type="body" idx="1"/>
          </p:nvPr>
        </p:nvSpPr>
        <p:spPr>
          <a:xfrm>
            <a:off x="581462" y="3420512"/>
            <a:ext cx="5189857" cy="576262"/>
          </a:xfrm>
        </p:spPr>
        <p:txBody>
          <a:bodyPr/>
          <a:lstStyle/>
          <a:p>
            <a:r>
              <a:rPr lang="de-DE" sz="2000" b="1" dirty="0">
                <a:solidFill>
                  <a:prstClr val="white"/>
                </a:solidFill>
                <a:effectLst>
                  <a:outerShdw blurRad="38100" dist="38100" dir="2700000" algn="tl">
                    <a:srgbClr val="000000">
                      <a:alpha val="43137"/>
                    </a:srgbClr>
                  </a:outerShdw>
                </a:effectLst>
                <a:ea typeface="+mn-ea"/>
                <a:cs typeface="+mn-cs"/>
              </a:rPr>
              <a:t>MITARBEITER UND WOHLBEFINDEN</a:t>
            </a:r>
          </a:p>
        </p:txBody>
      </p:sp>
      <p:sp>
        <p:nvSpPr>
          <p:cNvPr id="17" name="Zástupný obsah 16">
            <a:extLst>
              <a:ext uri="{FF2B5EF4-FFF2-40B4-BE49-F238E27FC236}">
                <a16:creationId xmlns:a16="http://schemas.microsoft.com/office/drawing/2014/main" id="{2E407E18-EE3E-7F71-EFF5-7FEFB1A7DE4E}"/>
              </a:ext>
            </a:extLst>
          </p:cNvPr>
          <p:cNvSpPr>
            <a:spLocks noGrp="1"/>
          </p:cNvSpPr>
          <p:nvPr>
            <p:ph sz="half" idx="2"/>
          </p:nvPr>
        </p:nvSpPr>
        <p:spPr>
          <a:xfrm>
            <a:off x="581463" y="4020101"/>
            <a:ext cx="5189856" cy="3109913"/>
          </a:xfrm>
        </p:spPr>
        <p:txBody>
          <a:bodyPr>
            <a:normAutofit fontScale="77500" lnSpcReduction="20000"/>
          </a:bodyPr>
          <a:lstStyle/>
          <a:p>
            <a:pPr marL="292100" marR="5080" indent="-279400">
              <a:lnSpc>
                <a:spcPct val="150000"/>
              </a:lnSpc>
              <a:spcBef>
                <a:spcPts val="100"/>
              </a:spcBef>
            </a:pPr>
            <a:r>
              <a:rPr lang="de-DE" sz="1800" spc="-5" dirty="0">
                <a:solidFill>
                  <a:srgbClr val="FFFFFF"/>
                </a:solidFill>
                <a:latin typeface="Arial"/>
                <a:cs typeface="Arial"/>
              </a:rPr>
              <a:t>Zusätzlich zum verfügbaren lokalen Personal stellen wir slowakische, polnische, tschechische, rumänische und bulgarische Mitarbeiter zur Verfügung - nach Möglichkeit nur eine Nationalität pro Kunde. Unsere nicht-lokalen Mitarbeiter erhalten folgende zusätzliche Dienstleistungen</a:t>
            </a:r>
          </a:p>
          <a:p>
            <a:pPr marL="292100" marR="5080" indent="-279400">
              <a:lnSpc>
                <a:spcPct val="150000"/>
              </a:lnSpc>
              <a:spcBef>
                <a:spcPts val="100"/>
              </a:spcBef>
            </a:pPr>
            <a:r>
              <a:rPr lang="de-DE" sz="1800" spc="-5" dirty="0">
                <a:solidFill>
                  <a:srgbClr val="FFFFFF"/>
                </a:solidFill>
                <a:latin typeface="Arial"/>
                <a:cs typeface="Arial"/>
              </a:rPr>
              <a:t>Wir stellen Unterkünfte für unsere Mitarbeiter zur Verfügung</a:t>
            </a:r>
          </a:p>
          <a:p>
            <a:pPr marL="292100" marR="5080" indent="-279400">
              <a:lnSpc>
                <a:spcPct val="150000"/>
              </a:lnSpc>
              <a:spcBef>
                <a:spcPts val="100"/>
              </a:spcBef>
            </a:pPr>
            <a:r>
              <a:rPr lang="de-DE" sz="1800" spc="-5" dirty="0">
                <a:solidFill>
                  <a:srgbClr val="FFFFFF"/>
                </a:solidFill>
                <a:latin typeface="Arial"/>
                <a:cs typeface="Arial"/>
              </a:rPr>
              <a:t>Unsere ausländischen Mitarbeiter erhalten bei ihrer Ankunft eine Transportpauschale</a:t>
            </a:r>
            <a:r>
              <a:rPr lang="cs-CZ" sz="1800" spc="-5" dirty="0">
                <a:solidFill>
                  <a:srgbClr val="FFFFFF"/>
                </a:solidFill>
                <a:latin typeface="Arial"/>
                <a:cs typeface="Arial"/>
              </a:rPr>
              <a:t>.</a:t>
            </a:r>
            <a:endParaRPr lang="de-DE" sz="1800" spc="-5" dirty="0">
              <a:solidFill>
                <a:srgbClr val="FFFFFF"/>
              </a:solidFill>
              <a:latin typeface="Arial"/>
              <a:cs typeface="Arial"/>
            </a:endParaRPr>
          </a:p>
        </p:txBody>
      </p:sp>
      <p:sp>
        <p:nvSpPr>
          <p:cNvPr id="18" name="Zástupný text 17">
            <a:extLst>
              <a:ext uri="{FF2B5EF4-FFF2-40B4-BE49-F238E27FC236}">
                <a16:creationId xmlns:a16="http://schemas.microsoft.com/office/drawing/2014/main" id="{3B5070D2-7BC4-5A91-C4B1-582A7966DFB8}"/>
              </a:ext>
            </a:extLst>
          </p:cNvPr>
          <p:cNvSpPr>
            <a:spLocks noGrp="1"/>
          </p:cNvSpPr>
          <p:nvPr>
            <p:ph type="body" sz="quarter" idx="3"/>
          </p:nvPr>
        </p:nvSpPr>
        <p:spPr>
          <a:xfrm>
            <a:off x="6187414" y="84818"/>
            <a:ext cx="5194583" cy="576262"/>
          </a:xfrm>
        </p:spPr>
        <p:txBody>
          <a:bodyPr/>
          <a:lstStyle/>
          <a:p>
            <a:pPr lvl="0"/>
            <a:r>
              <a:rPr lang="de-DE" sz="2000" b="1" dirty="0">
                <a:solidFill>
                  <a:prstClr val="white"/>
                </a:solidFill>
                <a:effectLst>
                  <a:outerShdw blurRad="38100" dist="38100" dir="2700000" algn="tl">
                    <a:srgbClr val="000000">
                      <a:alpha val="43137"/>
                    </a:srgbClr>
                  </a:outerShdw>
                </a:effectLst>
                <a:ea typeface="+mn-ea"/>
                <a:cs typeface="+mn-cs"/>
              </a:rPr>
              <a:t>EMPOLOYEES AND WELFARE </a:t>
            </a:r>
          </a:p>
        </p:txBody>
      </p:sp>
      <p:sp>
        <p:nvSpPr>
          <p:cNvPr id="19" name="Zástupný obsah 18">
            <a:extLst>
              <a:ext uri="{FF2B5EF4-FFF2-40B4-BE49-F238E27FC236}">
                <a16:creationId xmlns:a16="http://schemas.microsoft.com/office/drawing/2014/main" id="{8CC7E606-5B5A-A799-C4AA-3DFDB9DC277D}"/>
              </a:ext>
            </a:extLst>
          </p:cNvPr>
          <p:cNvSpPr>
            <a:spLocks noGrp="1"/>
          </p:cNvSpPr>
          <p:nvPr>
            <p:ph sz="quarter" idx="4"/>
          </p:nvPr>
        </p:nvSpPr>
        <p:spPr>
          <a:xfrm>
            <a:off x="6271391" y="661079"/>
            <a:ext cx="5194583" cy="3109913"/>
          </a:xfrm>
        </p:spPr>
        <p:txBody>
          <a:bodyPr>
            <a:normAutofit fontScale="77500" lnSpcReduction="20000"/>
          </a:bodyPr>
          <a:lstStyle/>
          <a:p>
            <a:pPr marL="292100" marR="5080" indent="-279400">
              <a:lnSpc>
                <a:spcPct val="150000"/>
              </a:lnSpc>
              <a:spcBef>
                <a:spcPts val="100"/>
              </a:spcBef>
            </a:pPr>
            <a:r>
              <a:rPr lang="en-US" sz="1800" spc="-5" dirty="0">
                <a:solidFill>
                  <a:srgbClr val="FFFFFF"/>
                </a:solidFill>
                <a:latin typeface="Arial"/>
                <a:cs typeface="Arial"/>
              </a:rPr>
              <a:t>In addition to available local staff, we provide Slovakian, Polish, Czech, Romanian and Bulgarian employees - only one nationality for each customer, if possible. Our non-local employees receive the following additional services</a:t>
            </a:r>
          </a:p>
          <a:p>
            <a:pPr marL="292100" marR="5080" indent="-279400">
              <a:lnSpc>
                <a:spcPct val="150000"/>
              </a:lnSpc>
              <a:spcBef>
                <a:spcPts val="100"/>
              </a:spcBef>
            </a:pPr>
            <a:r>
              <a:rPr lang="en-US" sz="1800" spc="-5" dirty="0">
                <a:solidFill>
                  <a:srgbClr val="FFFFFF"/>
                </a:solidFill>
                <a:latin typeface="Arial"/>
                <a:cs typeface="Arial"/>
              </a:rPr>
              <a:t>We provide accommodation for our employees</a:t>
            </a:r>
          </a:p>
          <a:p>
            <a:pPr marL="292100" marR="5080" indent="-279400">
              <a:lnSpc>
                <a:spcPct val="150000"/>
              </a:lnSpc>
              <a:spcBef>
                <a:spcPts val="100"/>
              </a:spcBef>
            </a:pPr>
            <a:r>
              <a:rPr lang="en-US" sz="1800" spc="-5" dirty="0">
                <a:solidFill>
                  <a:srgbClr val="FFFFFF"/>
                </a:solidFill>
                <a:latin typeface="Arial"/>
                <a:cs typeface="Arial"/>
              </a:rPr>
              <a:t>We provide on arrival, our fore</a:t>
            </a:r>
            <a:r>
              <a:rPr lang="cs-CZ" sz="1800" spc="-5" dirty="0">
                <a:solidFill>
                  <a:srgbClr val="FFFFFF"/>
                </a:solidFill>
                <a:latin typeface="Arial"/>
                <a:cs typeface="Arial"/>
              </a:rPr>
              <a:t>i</a:t>
            </a:r>
            <a:r>
              <a:rPr lang="en-US" sz="1800" spc="-5" dirty="0" err="1">
                <a:solidFill>
                  <a:srgbClr val="FFFFFF"/>
                </a:solidFill>
                <a:latin typeface="Arial"/>
                <a:cs typeface="Arial"/>
              </a:rPr>
              <a:t>gne</a:t>
            </a:r>
            <a:r>
              <a:rPr lang="en-US" sz="1800" spc="-5" dirty="0">
                <a:solidFill>
                  <a:srgbClr val="FFFFFF"/>
                </a:solidFill>
                <a:latin typeface="Arial"/>
                <a:cs typeface="Arial"/>
              </a:rPr>
              <a:t> employees receive a lump sum transport allowance</a:t>
            </a:r>
          </a:p>
          <a:p>
            <a:pPr marL="292100" marR="5080" indent="-279400">
              <a:lnSpc>
                <a:spcPct val="150000"/>
              </a:lnSpc>
              <a:spcBef>
                <a:spcPts val="100"/>
              </a:spcBef>
            </a:pPr>
            <a:r>
              <a:rPr lang="en-US" sz="1800" spc="-5" dirty="0">
                <a:solidFill>
                  <a:srgbClr val="FFFFFF"/>
                </a:solidFill>
                <a:latin typeface="Arial"/>
                <a:cs typeface="Arial"/>
              </a:rPr>
              <a:t>We have an internal incentive system in place </a:t>
            </a:r>
            <a:endParaRPr lang="de-DE" sz="1800" spc="-5" dirty="0">
              <a:solidFill>
                <a:srgbClr val="FFFFFF"/>
              </a:solidFill>
              <a:latin typeface="Arial"/>
              <a:cs typeface="Arial"/>
            </a:endParaRPr>
          </a:p>
        </p:txBody>
      </p:sp>
      <p:pic>
        <p:nvPicPr>
          <p:cNvPr id="3082" name="Picture 10">
            <a:extLst>
              <a:ext uri="{FF2B5EF4-FFF2-40B4-BE49-F238E27FC236}">
                <a16:creationId xmlns:a16="http://schemas.microsoft.com/office/drawing/2014/main" id="{C168645C-8BE4-FFDB-FC72-C36B308CA8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0610" y="3536301"/>
            <a:ext cx="4932561" cy="3396344"/>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15,735 Factory Workers Illustrations &amp; Clip Art - iStock | Factory workers  group, Construction worker, Workers">
            <a:extLst>
              <a:ext uri="{FF2B5EF4-FFF2-40B4-BE49-F238E27FC236}">
                <a16:creationId xmlns:a16="http://schemas.microsoft.com/office/drawing/2014/main" id="{6B260FEA-EE26-7224-5E9A-F472C6746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832" y="461510"/>
            <a:ext cx="4752778" cy="23763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1" name="Obrázek 20" descr="Obsah obrázku text, exteriér&#10;&#10;Popis byl vytvořen automaticky">
            <a:extLst>
              <a:ext uri="{FF2B5EF4-FFF2-40B4-BE49-F238E27FC236}">
                <a16:creationId xmlns:a16="http://schemas.microsoft.com/office/drawing/2014/main" id="{DAABC394-8079-0439-3487-D0F8A15D7F58}"/>
              </a:ext>
            </a:extLst>
          </p:cNvPr>
          <p:cNvPicPr>
            <a:picLocks noChangeAspect="1"/>
          </p:cNvPicPr>
          <p:nvPr/>
        </p:nvPicPr>
        <p:blipFill>
          <a:blip r:embed="rId4"/>
          <a:stretch>
            <a:fillRect/>
          </a:stretch>
        </p:blipFill>
        <p:spPr>
          <a:xfrm>
            <a:off x="10364999" y="6329304"/>
            <a:ext cx="1812132" cy="438633"/>
          </a:xfrm>
          <a:prstGeom prst="rect">
            <a:avLst/>
          </a:prstGeom>
        </p:spPr>
      </p:pic>
    </p:spTree>
    <p:extLst>
      <p:ext uri="{BB962C8B-B14F-4D97-AF65-F5344CB8AC3E}">
        <p14:creationId xmlns:p14="http://schemas.microsoft.com/office/powerpoint/2010/main" val="2813010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409EE928-957C-4270-BDAF-F6A353E44ABF}"/>
              </a:ext>
            </a:extLst>
          </p:cNvPr>
          <p:cNvSpPr>
            <a:spLocks noGrp="1"/>
          </p:cNvSpPr>
          <p:nvPr>
            <p:ph type="body" idx="1"/>
          </p:nvPr>
        </p:nvSpPr>
        <p:spPr>
          <a:xfrm>
            <a:off x="1307216" y="-79893"/>
            <a:ext cx="5189857" cy="576262"/>
          </a:xfrm>
        </p:spPr>
        <p:txBody>
          <a:bodyPr/>
          <a:lstStyle/>
          <a:p>
            <a:r>
              <a:rPr lang="cs-CZ" sz="2000" b="1" spc="-5" dirty="0">
                <a:effectLst>
                  <a:outerShdw blurRad="38100" dist="38100" dir="2700000" algn="tl">
                    <a:srgbClr val="000000">
                      <a:alpha val="43137"/>
                    </a:srgbClr>
                  </a:outerShdw>
                </a:effectLst>
              </a:rPr>
              <a:t>KOORDINATOR</a:t>
            </a:r>
            <a:endParaRPr lang="cs-CZ" b="1" dirty="0">
              <a:effectLst>
                <a:outerShdw blurRad="38100" dist="38100" dir="2700000" algn="tl">
                  <a:srgbClr val="000000">
                    <a:alpha val="43137"/>
                  </a:srgbClr>
                </a:outerShdw>
              </a:effectLst>
            </a:endParaRPr>
          </a:p>
        </p:txBody>
      </p:sp>
      <p:sp>
        <p:nvSpPr>
          <p:cNvPr id="4" name="Zástupný obsah 3">
            <a:extLst>
              <a:ext uri="{FF2B5EF4-FFF2-40B4-BE49-F238E27FC236}">
                <a16:creationId xmlns:a16="http://schemas.microsoft.com/office/drawing/2014/main" id="{8F24D5DC-013F-FDAC-2F5D-2D4951707D57}"/>
              </a:ext>
            </a:extLst>
          </p:cNvPr>
          <p:cNvSpPr>
            <a:spLocks noGrp="1"/>
          </p:cNvSpPr>
          <p:nvPr>
            <p:ph sz="half" idx="2"/>
          </p:nvPr>
        </p:nvSpPr>
        <p:spPr>
          <a:xfrm>
            <a:off x="408785" y="575055"/>
            <a:ext cx="5595656" cy="2485369"/>
          </a:xfrm>
        </p:spPr>
        <p:txBody>
          <a:bodyPr>
            <a:normAutofit fontScale="70000" lnSpcReduction="20000"/>
          </a:bodyPr>
          <a:lstStyle/>
          <a:p>
            <a:pPr marL="292100" marR="5080" indent="-279400">
              <a:lnSpc>
                <a:spcPct val="150000"/>
              </a:lnSpc>
              <a:spcBef>
                <a:spcPts val="100"/>
              </a:spcBef>
            </a:pPr>
            <a:r>
              <a:rPr lang="de-DE" sz="1800" spc="-5" dirty="0">
                <a:solidFill>
                  <a:srgbClr val="FFFFFF"/>
                </a:solidFill>
                <a:latin typeface="Arial"/>
                <a:cs typeface="Arial"/>
              </a:rPr>
              <a:t>Er vertritt unser Unternehmen während unserer gesamten Zusammenarbeit mit dem Kunden</a:t>
            </a:r>
          </a:p>
          <a:p>
            <a:pPr marL="292100" marR="5080" indent="-279400">
              <a:lnSpc>
                <a:spcPct val="150000"/>
              </a:lnSpc>
              <a:spcBef>
                <a:spcPts val="100"/>
              </a:spcBef>
            </a:pPr>
            <a:r>
              <a:rPr lang="de-DE" sz="1800" spc="-5" dirty="0">
                <a:solidFill>
                  <a:srgbClr val="FFFFFF"/>
                </a:solidFill>
                <a:latin typeface="Arial"/>
                <a:cs typeface="Arial"/>
              </a:rPr>
              <a:t>Er ist für die regelmäßige Kundenkommunikation zuständig - erster Ansprechpartner für den Kunden</a:t>
            </a:r>
          </a:p>
          <a:p>
            <a:pPr marL="292100" marR="5080" indent="-279400">
              <a:lnSpc>
                <a:spcPct val="150000"/>
              </a:lnSpc>
              <a:spcBef>
                <a:spcPts val="100"/>
              </a:spcBef>
            </a:pPr>
            <a:r>
              <a:rPr lang="de-DE" sz="1800" spc="-5" dirty="0">
                <a:solidFill>
                  <a:srgbClr val="FFFFFF"/>
                </a:solidFill>
                <a:latin typeface="Arial"/>
                <a:cs typeface="Arial"/>
              </a:rPr>
              <a:t>Er Koordiniert die Einstellung in Zusammenarbeit mit den Rekrutierungszentren</a:t>
            </a:r>
          </a:p>
          <a:p>
            <a:pPr marL="292100" marR="5080" indent="-279400">
              <a:lnSpc>
                <a:spcPct val="150000"/>
              </a:lnSpc>
              <a:spcBef>
                <a:spcPts val="100"/>
              </a:spcBef>
            </a:pPr>
            <a:r>
              <a:rPr lang="de-DE" sz="1800" spc="-5" dirty="0">
                <a:solidFill>
                  <a:srgbClr val="FFFFFF"/>
                </a:solidFill>
                <a:latin typeface="Arial"/>
                <a:cs typeface="Arial"/>
              </a:rPr>
              <a:t>Er ist Ansprechpartner für die zu Mitarbeitern</a:t>
            </a:r>
          </a:p>
          <a:p>
            <a:pPr marL="292100" marR="5080" indent="-279400">
              <a:lnSpc>
                <a:spcPct val="150000"/>
              </a:lnSpc>
              <a:spcBef>
                <a:spcPts val="100"/>
              </a:spcBef>
            </a:pPr>
            <a:r>
              <a:rPr lang="de-DE" sz="1800" spc="-5" dirty="0">
                <a:solidFill>
                  <a:srgbClr val="FFFFFF"/>
                </a:solidFill>
                <a:latin typeface="Arial"/>
                <a:cs typeface="Arial"/>
              </a:rPr>
              <a:t>Verfügbarkeit 24/7</a:t>
            </a:r>
          </a:p>
        </p:txBody>
      </p:sp>
      <p:sp>
        <p:nvSpPr>
          <p:cNvPr id="5" name="Zástupný text 4">
            <a:extLst>
              <a:ext uri="{FF2B5EF4-FFF2-40B4-BE49-F238E27FC236}">
                <a16:creationId xmlns:a16="http://schemas.microsoft.com/office/drawing/2014/main" id="{3BD04F29-7BF1-AEF9-EDF5-045C5F29488E}"/>
              </a:ext>
            </a:extLst>
          </p:cNvPr>
          <p:cNvSpPr>
            <a:spLocks noGrp="1"/>
          </p:cNvSpPr>
          <p:nvPr>
            <p:ph type="body" sz="quarter" idx="3"/>
          </p:nvPr>
        </p:nvSpPr>
        <p:spPr>
          <a:xfrm>
            <a:off x="6497073" y="2963587"/>
            <a:ext cx="5194583" cy="576262"/>
          </a:xfrm>
        </p:spPr>
        <p:txBody>
          <a:bodyPr/>
          <a:lstStyle/>
          <a:p>
            <a:r>
              <a:rPr lang="de-DE" sz="2000" b="1" kern="0" spc="-5" dirty="0">
                <a:effectLst>
                  <a:outerShdw blurRad="38100" dist="38100" dir="2700000" algn="tl">
                    <a:srgbClr val="000000">
                      <a:alpha val="43137"/>
                    </a:srgbClr>
                  </a:outerShdw>
                </a:effectLst>
              </a:rPr>
              <a:t>COORDINATOR</a:t>
            </a:r>
            <a:endParaRPr lang="de-DE" sz="2000" b="1" kern="0" dirty="0">
              <a:effectLst>
                <a:outerShdw blurRad="38100" dist="38100" dir="2700000" algn="tl">
                  <a:srgbClr val="000000">
                    <a:alpha val="43137"/>
                  </a:srgbClr>
                </a:outerShdw>
              </a:effectLst>
            </a:endParaRPr>
          </a:p>
        </p:txBody>
      </p:sp>
      <p:sp>
        <p:nvSpPr>
          <p:cNvPr id="6" name="Zástupný obsah 5">
            <a:extLst>
              <a:ext uri="{FF2B5EF4-FFF2-40B4-BE49-F238E27FC236}">
                <a16:creationId xmlns:a16="http://schemas.microsoft.com/office/drawing/2014/main" id="{4CFA57A2-CC58-2260-EF54-2B71C12457D8}"/>
              </a:ext>
            </a:extLst>
          </p:cNvPr>
          <p:cNvSpPr>
            <a:spLocks noGrp="1"/>
          </p:cNvSpPr>
          <p:nvPr>
            <p:ph sz="quarter" idx="4"/>
          </p:nvPr>
        </p:nvSpPr>
        <p:spPr>
          <a:xfrm>
            <a:off x="6588632" y="3539849"/>
            <a:ext cx="5194583" cy="3109913"/>
          </a:xfrm>
        </p:spPr>
        <p:txBody>
          <a:bodyPr>
            <a:normAutofit fontScale="70000" lnSpcReduction="20000"/>
          </a:bodyPr>
          <a:lstStyle/>
          <a:p>
            <a:pPr marL="292100" marR="5080" indent="-279400">
              <a:lnSpc>
                <a:spcPct val="150000"/>
              </a:lnSpc>
              <a:spcBef>
                <a:spcPts val="100"/>
              </a:spcBef>
            </a:pPr>
            <a:r>
              <a:rPr lang="en-US" sz="1800" spc="-5" dirty="0">
                <a:solidFill>
                  <a:srgbClr val="FFFFFF"/>
                </a:solidFill>
                <a:latin typeface="Arial"/>
                <a:cs typeface="Arial"/>
              </a:rPr>
              <a:t>He represents our company during our entire cooperation with the customer</a:t>
            </a:r>
          </a:p>
          <a:p>
            <a:pPr marL="292100" marR="5080" indent="-279400">
              <a:lnSpc>
                <a:spcPct val="150000"/>
              </a:lnSpc>
              <a:spcBef>
                <a:spcPts val="100"/>
              </a:spcBef>
            </a:pPr>
            <a:r>
              <a:rPr lang="en-US" sz="1800" spc="-5" dirty="0">
                <a:solidFill>
                  <a:srgbClr val="FFFFFF"/>
                </a:solidFill>
                <a:latin typeface="Arial"/>
                <a:cs typeface="Arial"/>
              </a:rPr>
              <a:t>He is responsible for regular customer communication - first contact person for the customer</a:t>
            </a:r>
          </a:p>
          <a:p>
            <a:pPr marL="292100" marR="5080" indent="-279400">
              <a:lnSpc>
                <a:spcPct val="150000"/>
              </a:lnSpc>
              <a:spcBef>
                <a:spcPts val="100"/>
              </a:spcBef>
            </a:pPr>
            <a:r>
              <a:rPr lang="en-US" sz="1800" spc="-5" dirty="0">
                <a:solidFill>
                  <a:srgbClr val="FFFFFF"/>
                </a:solidFill>
                <a:latin typeface="Arial"/>
                <a:cs typeface="Arial"/>
              </a:rPr>
              <a:t>He coordinates recruitment in cooperation with the recruitment </a:t>
            </a:r>
            <a:r>
              <a:rPr lang="en-US" sz="1800" spc="-5" dirty="0" err="1">
                <a:solidFill>
                  <a:srgbClr val="FFFFFF"/>
                </a:solidFill>
                <a:latin typeface="Arial"/>
                <a:cs typeface="Arial"/>
              </a:rPr>
              <a:t>centres</a:t>
            </a:r>
            <a:endParaRPr lang="en-US" sz="1800" spc="-5" dirty="0">
              <a:solidFill>
                <a:srgbClr val="FFFFFF"/>
              </a:solidFill>
              <a:latin typeface="Arial"/>
              <a:cs typeface="Arial"/>
            </a:endParaRPr>
          </a:p>
          <a:p>
            <a:pPr marL="292100" marR="5080" indent="-279400">
              <a:lnSpc>
                <a:spcPct val="150000"/>
              </a:lnSpc>
              <a:spcBef>
                <a:spcPts val="100"/>
              </a:spcBef>
            </a:pPr>
            <a:r>
              <a:rPr lang="en-US" sz="1800" spc="-5" dirty="0">
                <a:solidFill>
                  <a:srgbClr val="FFFFFF"/>
                </a:solidFill>
                <a:latin typeface="Arial"/>
                <a:cs typeface="Arial"/>
              </a:rPr>
              <a:t>He is the contact person for the employees</a:t>
            </a:r>
          </a:p>
          <a:p>
            <a:pPr marL="292100" marR="5080" indent="-279400">
              <a:lnSpc>
                <a:spcPct val="150000"/>
              </a:lnSpc>
              <a:spcBef>
                <a:spcPts val="100"/>
              </a:spcBef>
            </a:pPr>
            <a:r>
              <a:rPr lang="en-US" sz="1800" spc="-5" dirty="0">
                <a:solidFill>
                  <a:srgbClr val="FFFFFF"/>
                </a:solidFill>
                <a:latin typeface="Arial"/>
                <a:cs typeface="Arial"/>
              </a:rPr>
              <a:t>Availability 24/7</a:t>
            </a:r>
            <a:endParaRPr lang="de-DE" sz="1800" spc="-5" dirty="0">
              <a:solidFill>
                <a:srgbClr val="FFFFFF"/>
              </a:solidFill>
              <a:latin typeface="Arial"/>
              <a:cs typeface="Arial"/>
            </a:endParaRPr>
          </a:p>
        </p:txBody>
      </p:sp>
      <p:pic>
        <p:nvPicPr>
          <p:cNvPr id="4102" name="Picture 6" descr="Project Management Skills for Managing Large-Scale Projects | RMIT  University">
            <a:extLst>
              <a:ext uri="{FF2B5EF4-FFF2-40B4-BE49-F238E27FC236}">
                <a16:creationId xmlns:a16="http://schemas.microsoft.com/office/drawing/2014/main" id="{5F2905A6-9CF3-B479-492C-FDFB66CD8B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78"/>
          <a:stretch/>
        </p:blipFill>
        <p:spPr bwMode="auto">
          <a:xfrm>
            <a:off x="6187561" y="247023"/>
            <a:ext cx="4241243" cy="27165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4" name="Picture 8" descr="Top 23 Employee Engagement Ideas for the Banking Sector in 2023">
            <a:extLst>
              <a:ext uri="{FF2B5EF4-FFF2-40B4-BE49-F238E27FC236}">
                <a16:creationId xmlns:a16="http://schemas.microsoft.com/office/drawing/2014/main" id="{A121C02C-97D1-97E8-0D9E-8FD7A7763E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48" r="13346"/>
          <a:stretch/>
        </p:blipFill>
        <p:spPr bwMode="auto">
          <a:xfrm>
            <a:off x="740230" y="3138443"/>
            <a:ext cx="3480318" cy="27165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object 2">
            <a:extLst>
              <a:ext uri="{FF2B5EF4-FFF2-40B4-BE49-F238E27FC236}">
                <a16:creationId xmlns:a16="http://schemas.microsoft.com/office/drawing/2014/main" id="{289CD22D-6B97-4C09-5785-D6B90ECCB86E}"/>
              </a:ext>
            </a:extLst>
          </p:cNvPr>
          <p:cNvPicPr/>
          <p:nvPr/>
        </p:nvPicPr>
        <p:blipFill rotWithShape="1">
          <a:blip r:embed="rId4" cstate="print"/>
          <a:srcRect l="52398" b="12014"/>
          <a:stretch/>
        </p:blipFill>
        <p:spPr>
          <a:xfrm>
            <a:off x="3601347" y="3539849"/>
            <a:ext cx="2257861" cy="3109913"/>
          </a:xfrm>
          <a:prstGeom prst="rect">
            <a:avLst/>
          </a:prstGeom>
          <a:ln>
            <a:noFill/>
          </a:ln>
          <a:effectLst>
            <a:softEdge rad="112500"/>
          </a:effectLst>
        </p:spPr>
      </p:pic>
      <p:pic>
        <p:nvPicPr>
          <p:cNvPr id="10" name="object 2">
            <a:extLst>
              <a:ext uri="{FF2B5EF4-FFF2-40B4-BE49-F238E27FC236}">
                <a16:creationId xmlns:a16="http://schemas.microsoft.com/office/drawing/2014/main" id="{E0504EC5-FFA5-7DC5-5106-19924035594F}"/>
              </a:ext>
            </a:extLst>
          </p:cNvPr>
          <p:cNvPicPr/>
          <p:nvPr/>
        </p:nvPicPr>
        <p:blipFill rotWithShape="1">
          <a:blip r:embed="rId5" cstate="print"/>
          <a:srcRect r="47111" b="3029"/>
          <a:stretch/>
        </p:blipFill>
        <p:spPr>
          <a:xfrm>
            <a:off x="9676192" y="497713"/>
            <a:ext cx="2015464" cy="2640052"/>
          </a:xfrm>
          <a:prstGeom prst="rect">
            <a:avLst/>
          </a:prstGeom>
          <a:ln>
            <a:noFill/>
          </a:ln>
          <a:effectLst>
            <a:softEdge rad="112500"/>
          </a:effectLst>
        </p:spPr>
      </p:pic>
      <p:pic>
        <p:nvPicPr>
          <p:cNvPr id="11" name="Obrázek 10" descr="Obsah obrázku text, exteriér&#10;&#10;Popis byl vytvořen automaticky">
            <a:extLst>
              <a:ext uri="{FF2B5EF4-FFF2-40B4-BE49-F238E27FC236}">
                <a16:creationId xmlns:a16="http://schemas.microsoft.com/office/drawing/2014/main" id="{86DB6F76-3E2B-B973-0677-5F46F748BA99}"/>
              </a:ext>
            </a:extLst>
          </p:cNvPr>
          <p:cNvPicPr>
            <a:picLocks noChangeAspect="1"/>
          </p:cNvPicPr>
          <p:nvPr/>
        </p:nvPicPr>
        <p:blipFill>
          <a:blip r:embed="rId6"/>
          <a:stretch>
            <a:fillRect/>
          </a:stretch>
        </p:blipFill>
        <p:spPr>
          <a:xfrm>
            <a:off x="10364999" y="6329304"/>
            <a:ext cx="1812132" cy="438633"/>
          </a:xfrm>
          <a:prstGeom prst="rect">
            <a:avLst/>
          </a:prstGeom>
        </p:spPr>
      </p:pic>
    </p:spTree>
    <p:extLst>
      <p:ext uri="{BB962C8B-B14F-4D97-AF65-F5344CB8AC3E}">
        <p14:creationId xmlns:p14="http://schemas.microsoft.com/office/powerpoint/2010/main" val="1435797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FB00D8A2-3D1C-0A47-4B5C-D9DFDED312A9}"/>
              </a:ext>
            </a:extLst>
          </p:cNvPr>
          <p:cNvSpPr>
            <a:spLocks noGrp="1"/>
          </p:cNvSpPr>
          <p:nvPr>
            <p:ph type="body" idx="1"/>
          </p:nvPr>
        </p:nvSpPr>
        <p:spPr>
          <a:xfrm>
            <a:off x="814728" y="2751137"/>
            <a:ext cx="5189857" cy="576262"/>
          </a:xfrm>
        </p:spPr>
        <p:txBody>
          <a:bodyPr/>
          <a:lstStyle/>
          <a:p>
            <a:pPr lvl="0"/>
            <a:r>
              <a:rPr lang="de-DE" sz="2000" b="1" dirty="0">
                <a:solidFill>
                  <a:prstClr val="white"/>
                </a:solidFill>
                <a:ea typeface="+mn-ea"/>
                <a:cs typeface="+mn-cs"/>
              </a:rPr>
              <a:t>ÜBERSETZER </a:t>
            </a:r>
          </a:p>
        </p:txBody>
      </p:sp>
      <p:sp>
        <p:nvSpPr>
          <p:cNvPr id="4" name="Zástupný obsah 3">
            <a:extLst>
              <a:ext uri="{FF2B5EF4-FFF2-40B4-BE49-F238E27FC236}">
                <a16:creationId xmlns:a16="http://schemas.microsoft.com/office/drawing/2014/main" id="{6C004EF2-BBED-24FE-BAB5-7109A1348CD1}"/>
              </a:ext>
            </a:extLst>
          </p:cNvPr>
          <p:cNvSpPr>
            <a:spLocks noGrp="1"/>
          </p:cNvSpPr>
          <p:nvPr>
            <p:ph sz="half" idx="2"/>
          </p:nvPr>
        </p:nvSpPr>
        <p:spPr>
          <a:xfrm>
            <a:off x="810002" y="3429000"/>
            <a:ext cx="5189856" cy="3109913"/>
          </a:xfrm>
        </p:spPr>
        <p:txBody>
          <a:bodyPr>
            <a:normAutofit fontScale="77500" lnSpcReduction="20000"/>
          </a:bodyPr>
          <a:lstStyle/>
          <a:p>
            <a:pPr marL="292100" marR="5080" indent="-279400">
              <a:lnSpc>
                <a:spcPct val="150000"/>
              </a:lnSpc>
              <a:spcBef>
                <a:spcPts val="100"/>
              </a:spcBef>
            </a:pPr>
            <a:r>
              <a:rPr lang="de-DE" sz="1800" spc="-5" dirty="0">
                <a:solidFill>
                  <a:srgbClr val="FFFFFF"/>
                </a:solidFill>
                <a:latin typeface="Arial"/>
                <a:cs typeface="Arial"/>
              </a:rPr>
              <a:t>Nach Bedarf wird jeder Gruppe von 20 bis 40 Mitarbeitern, die sich nicht auf in der Landessprache verständigen können, ein Übersetzer zugeteilt. Gewährleistet einen reibungslosen Arbeitsablauf (beseitigt Kommunikationsbarrieren). Macht die gleiche Arbeit wie die anderen Mitarbeiter.</a:t>
            </a:r>
          </a:p>
          <a:p>
            <a:pPr marL="292100" marR="5080" indent="-279400">
              <a:lnSpc>
                <a:spcPct val="150000"/>
              </a:lnSpc>
              <a:spcBef>
                <a:spcPts val="100"/>
              </a:spcBef>
            </a:pPr>
            <a:r>
              <a:rPr lang="de-DE" sz="1800" spc="-5" dirty="0">
                <a:solidFill>
                  <a:srgbClr val="FFFFFF"/>
                </a:solidFill>
                <a:latin typeface="Arial"/>
                <a:cs typeface="Arial"/>
              </a:rPr>
              <a:t>Arbeitsanweisung werden auf Anfrage in die jeweiligen Mitarbeitersprache übersetzt. </a:t>
            </a:r>
          </a:p>
          <a:p>
            <a:pPr marL="292100" marR="5080" indent="-279400">
              <a:lnSpc>
                <a:spcPct val="150000"/>
              </a:lnSpc>
              <a:spcBef>
                <a:spcPts val="100"/>
              </a:spcBef>
            </a:pPr>
            <a:r>
              <a:rPr lang="de-DE" sz="1800" spc="-5" dirty="0">
                <a:solidFill>
                  <a:srgbClr val="FFFFFF"/>
                </a:solidFill>
                <a:latin typeface="Arial"/>
                <a:cs typeface="Arial"/>
              </a:rPr>
              <a:t>Systemsprache müssen vom Auftraggeber nach Möglichkeit umschaltbar gestaltet werden.</a:t>
            </a:r>
          </a:p>
        </p:txBody>
      </p:sp>
      <p:sp>
        <p:nvSpPr>
          <p:cNvPr id="5" name="Zástupný text 4">
            <a:extLst>
              <a:ext uri="{FF2B5EF4-FFF2-40B4-BE49-F238E27FC236}">
                <a16:creationId xmlns:a16="http://schemas.microsoft.com/office/drawing/2014/main" id="{6506BE3A-FF47-205B-4135-D7765D38B129}"/>
              </a:ext>
            </a:extLst>
          </p:cNvPr>
          <p:cNvSpPr>
            <a:spLocks noGrp="1"/>
          </p:cNvSpPr>
          <p:nvPr>
            <p:ph type="body" sz="quarter" idx="3"/>
          </p:nvPr>
        </p:nvSpPr>
        <p:spPr>
          <a:xfrm>
            <a:off x="6187415" y="2754214"/>
            <a:ext cx="5194583" cy="576262"/>
          </a:xfrm>
        </p:spPr>
        <p:txBody>
          <a:bodyPr/>
          <a:lstStyle/>
          <a:p>
            <a:pPr lvl="0"/>
            <a:r>
              <a:rPr lang="de-DE" sz="2000" b="1" dirty="0">
                <a:solidFill>
                  <a:prstClr val="white"/>
                </a:solidFill>
                <a:ea typeface="+mn-ea"/>
                <a:cs typeface="+mn-cs"/>
              </a:rPr>
              <a:t>TRANSLATOR </a:t>
            </a:r>
          </a:p>
        </p:txBody>
      </p:sp>
      <p:sp>
        <p:nvSpPr>
          <p:cNvPr id="6" name="Zástupný obsah 5">
            <a:extLst>
              <a:ext uri="{FF2B5EF4-FFF2-40B4-BE49-F238E27FC236}">
                <a16:creationId xmlns:a16="http://schemas.microsoft.com/office/drawing/2014/main" id="{FF28635A-CB3B-4830-889E-B20DBFCD31B8}"/>
              </a:ext>
            </a:extLst>
          </p:cNvPr>
          <p:cNvSpPr>
            <a:spLocks noGrp="1"/>
          </p:cNvSpPr>
          <p:nvPr>
            <p:ph sz="quarter" idx="4"/>
          </p:nvPr>
        </p:nvSpPr>
        <p:spPr>
          <a:xfrm>
            <a:off x="6187415" y="3429000"/>
            <a:ext cx="5194583" cy="3109913"/>
          </a:xfrm>
        </p:spPr>
        <p:txBody>
          <a:bodyPr>
            <a:normAutofit fontScale="77500" lnSpcReduction="20000"/>
          </a:bodyPr>
          <a:lstStyle/>
          <a:p>
            <a:pPr marL="292100" marR="5080" indent="-279400">
              <a:lnSpc>
                <a:spcPct val="150000"/>
              </a:lnSpc>
              <a:spcBef>
                <a:spcPts val="100"/>
              </a:spcBef>
            </a:pPr>
            <a:r>
              <a:rPr lang="en-US" sz="1800" spc="-5" dirty="0">
                <a:solidFill>
                  <a:srgbClr val="FFFFFF"/>
                </a:solidFill>
                <a:latin typeface="Arial"/>
                <a:cs typeface="Arial"/>
              </a:rPr>
              <a:t>If necessary, a translator is assigned to each group of 20 to 40 employees who cannot communicate in the national language. Ensures a smooth workflow (eliminates communication barriers). Does the same work as the other employees.</a:t>
            </a:r>
          </a:p>
          <a:p>
            <a:pPr marL="292100" marR="5080" indent="-279400">
              <a:lnSpc>
                <a:spcPct val="150000"/>
              </a:lnSpc>
              <a:spcBef>
                <a:spcPts val="100"/>
              </a:spcBef>
            </a:pPr>
            <a:r>
              <a:rPr lang="en-US" sz="1800" spc="-5" dirty="0">
                <a:solidFill>
                  <a:srgbClr val="FFFFFF"/>
                </a:solidFill>
                <a:latin typeface="Arial"/>
                <a:cs typeface="Arial"/>
              </a:rPr>
              <a:t>Work instructions are translated into the respective employee language on request. </a:t>
            </a:r>
          </a:p>
          <a:p>
            <a:pPr marL="292100" marR="5080" indent="-279400">
              <a:lnSpc>
                <a:spcPct val="150000"/>
              </a:lnSpc>
              <a:spcBef>
                <a:spcPts val="100"/>
              </a:spcBef>
            </a:pPr>
            <a:r>
              <a:rPr lang="en-US" sz="1800" spc="-5" dirty="0">
                <a:solidFill>
                  <a:srgbClr val="FFFFFF"/>
                </a:solidFill>
                <a:latin typeface="Arial"/>
                <a:cs typeface="Arial"/>
              </a:rPr>
              <a:t>System language must be switchable by the client if possible.</a:t>
            </a:r>
            <a:endParaRPr lang="de-DE" sz="1800" spc="-5" dirty="0">
              <a:solidFill>
                <a:srgbClr val="FFFFFF"/>
              </a:solidFill>
              <a:latin typeface="Arial"/>
              <a:cs typeface="Arial"/>
            </a:endParaRPr>
          </a:p>
        </p:txBody>
      </p:sp>
      <p:pic>
        <p:nvPicPr>
          <p:cNvPr id="5132" name="Picture 12" descr="Cartoon world community people young Royalty Free Vector">
            <a:extLst>
              <a:ext uri="{FF2B5EF4-FFF2-40B4-BE49-F238E27FC236}">
                <a16:creationId xmlns:a16="http://schemas.microsoft.com/office/drawing/2014/main" id="{A8737F02-7F41-B2FC-A69A-39C2FBF7C6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014" b="9661"/>
          <a:stretch/>
        </p:blipFill>
        <p:spPr bwMode="auto">
          <a:xfrm>
            <a:off x="4157919" y="129635"/>
            <a:ext cx="3693331" cy="26245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7" name="Obrázek 6" descr="Obsah obrázku text, exteriér&#10;&#10;Popis byl vytvořen automaticky">
            <a:extLst>
              <a:ext uri="{FF2B5EF4-FFF2-40B4-BE49-F238E27FC236}">
                <a16:creationId xmlns:a16="http://schemas.microsoft.com/office/drawing/2014/main" id="{88F1CFF8-9CB4-4277-BE1B-26496C0305FA}"/>
              </a:ext>
            </a:extLst>
          </p:cNvPr>
          <p:cNvPicPr>
            <a:picLocks noChangeAspect="1"/>
          </p:cNvPicPr>
          <p:nvPr/>
        </p:nvPicPr>
        <p:blipFill>
          <a:blip r:embed="rId3"/>
          <a:stretch>
            <a:fillRect/>
          </a:stretch>
        </p:blipFill>
        <p:spPr>
          <a:xfrm>
            <a:off x="10364999" y="6329304"/>
            <a:ext cx="1812132" cy="438633"/>
          </a:xfrm>
          <a:prstGeom prst="rect">
            <a:avLst/>
          </a:prstGeom>
        </p:spPr>
      </p:pic>
    </p:spTree>
    <p:extLst>
      <p:ext uri="{BB962C8B-B14F-4D97-AF65-F5344CB8AC3E}">
        <p14:creationId xmlns:p14="http://schemas.microsoft.com/office/powerpoint/2010/main" val="562746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5FB339-15D3-BBEA-6EFD-7FAC8F51230C}"/>
              </a:ext>
            </a:extLst>
          </p:cNvPr>
          <p:cNvSpPr>
            <a:spLocks noGrp="1"/>
          </p:cNvSpPr>
          <p:nvPr>
            <p:ph type="title"/>
          </p:nvPr>
        </p:nvSpPr>
        <p:spPr>
          <a:xfrm>
            <a:off x="810000" y="240000"/>
            <a:ext cx="10571998" cy="970450"/>
          </a:xfrm>
          <a:noFill/>
        </p:spPr>
        <p:txBody>
          <a:bodyPr/>
          <a:lstStyle/>
          <a:p>
            <a:pPr algn="ctr"/>
            <a:r>
              <a:rPr lang="cs-CZ" sz="4000" spc="-10" dirty="0">
                <a:effectLst>
                  <a:outerShdw blurRad="38100" dist="38100" dir="2700000" algn="tl">
                    <a:srgbClr val="000000">
                      <a:alpha val="43137"/>
                    </a:srgbClr>
                  </a:outerShdw>
                </a:effectLst>
              </a:rPr>
              <a:t>R</a:t>
            </a:r>
            <a:r>
              <a:rPr lang="cs-CZ" sz="4000" spc="5" dirty="0">
                <a:effectLst>
                  <a:outerShdw blurRad="38100" dist="38100" dir="2700000" algn="tl">
                    <a:srgbClr val="000000">
                      <a:alpha val="43137"/>
                    </a:srgbClr>
                  </a:outerShdw>
                </a:effectLst>
              </a:rPr>
              <a:t>E</a:t>
            </a:r>
            <a:r>
              <a:rPr lang="cs-CZ" sz="4000" spc="-5" dirty="0">
                <a:effectLst>
                  <a:outerShdw blurRad="38100" dist="38100" dir="2700000" algn="tl">
                    <a:srgbClr val="000000">
                      <a:alpha val="43137"/>
                    </a:srgbClr>
                  </a:outerShdw>
                </a:effectLst>
              </a:rPr>
              <a:t>FE</a:t>
            </a:r>
            <a:r>
              <a:rPr lang="cs-CZ" sz="4000" dirty="0">
                <a:effectLst>
                  <a:outerShdw blurRad="38100" dist="38100" dir="2700000" algn="tl">
                    <a:srgbClr val="000000">
                      <a:alpha val="43137"/>
                    </a:srgbClr>
                  </a:outerShdw>
                </a:effectLst>
              </a:rPr>
              <a:t>R</a:t>
            </a:r>
            <a:r>
              <a:rPr lang="cs-CZ" sz="4000" spc="-5" dirty="0">
                <a:effectLst>
                  <a:outerShdw blurRad="38100" dist="38100" dir="2700000" algn="tl">
                    <a:srgbClr val="000000">
                      <a:alpha val="43137"/>
                    </a:srgbClr>
                  </a:outerShdw>
                </a:effectLst>
              </a:rPr>
              <a:t>E</a:t>
            </a:r>
            <a:r>
              <a:rPr lang="cs-CZ" sz="4000" spc="-10" dirty="0">
                <a:effectLst>
                  <a:outerShdw blurRad="38100" dist="38100" dir="2700000" algn="tl">
                    <a:srgbClr val="000000">
                      <a:alpha val="43137"/>
                    </a:srgbClr>
                  </a:outerShdw>
                </a:effectLst>
              </a:rPr>
              <a:t>NZ</a:t>
            </a:r>
            <a:r>
              <a:rPr lang="cs-CZ" sz="4000" spc="-5" dirty="0">
                <a:effectLst>
                  <a:outerShdw blurRad="38100" dist="38100" dir="2700000" algn="tl">
                    <a:srgbClr val="000000">
                      <a:alpha val="43137"/>
                    </a:srgbClr>
                  </a:outerShdw>
                </a:effectLst>
              </a:rPr>
              <a:t>EN / </a:t>
            </a:r>
            <a:r>
              <a:rPr lang="de-DE" sz="4000" kern="0" spc="-10" dirty="0">
                <a:effectLst>
                  <a:outerShdw blurRad="38100" dist="38100" dir="2700000" algn="tl">
                    <a:srgbClr val="000000">
                      <a:alpha val="43137"/>
                    </a:srgbClr>
                  </a:outerShdw>
                </a:effectLst>
              </a:rPr>
              <a:t>R</a:t>
            </a:r>
            <a:r>
              <a:rPr lang="de-DE" sz="4000" kern="0" spc="5" dirty="0">
                <a:effectLst>
                  <a:outerShdw blurRad="38100" dist="38100" dir="2700000" algn="tl">
                    <a:srgbClr val="000000">
                      <a:alpha val="43137"/>
                    </a:srgbClr>
                  </a:outerShdw>
                </a:effectLst>
              </a:rPr>
              <a:t>E</a:t>
            </a:r>
            <a:r>
              <a:rPr lang="de-DE" sz="4000" kern="0" spc="-5" dirty="0">
                <a:effectLst>
                  <a:outerShdw blurRad="38100" dist="38100" dir="2700000" algn="tl">
                    <a:srgbClr val="000000">
                      <a:alpha val="43137"/>
                    </a:srgbClr>
                  </a:outerShdw>
                </a:effectLst>
              </a:rPr>
              <a:t>FE</a:t>
            </a:r>
            <a:r>
              <a:rPr lang="de-DE" sz="4000" kern="0" dirty="0">
                <a:effectLst>
                  <a:outerShdw blurRad="38100" dist="38100" dir="2700000" algn="tl">
                    <a:srgbClr val="000000">
                      <a:alpha val="43137"/>
                    </a:srgbClr>
                  </a:outerShdw>
                </a:effectLst>
              </a:rPr>
              <a:t>R</a:t>
            </a:r>
            <a:r>
              <a:rPr lang="de-DE" sz="4000" kern="0" spc="-5" dirty="0">
                <a:effectLst>
                  <a:outerShdw blurRad="38100" dist="38100" dir="2700000" algn="tl">
                    <a:srgbClr val="000000">
                      <a:alpha val="43137"/>
                    </a:srgbClr>
                  </a:outerShdw>
                </a:effectLst>
              </a:rPr>
              <a:t>E</a:t>
            </a:r>
            <a:r>
              <a:rPr lang="de-DE" sz="4000" kern="0" spc="-10" dirty="0">
                <a:effectLst>
                  <a:outerShdw blurRad="38100" dist="38100" dir="2700000" algn="tl">
                    <a:srgbClr val="000000">
                      <a:alpha val="43137"/>
                    </a:srgbClr>
                  </a:outerShdw>
                </a:effectLst>
              </a:rPr>
              <a:t>NC</a:t>
            </a:r>
            <a:r>
              <a:rPr lang="de-DE" sz="4000" kern="0" spc="-5" dirty="0">
                <a:effectLst>
                  <a:outerShdw blurRad="38100" dist="38100" dir="2700000" algn="tl">
                    <a:srgbClr val="000000">
                      <a:alpha val="43137"/>
                    </a:srgbClr>
                  </a:outerShdw>
                </a:effectLst>
              </a:rPr>
              <a:t>ES</a:t>
            </a:r>
            <a:endParaRPr lang="cs-CZ" dirty="0">
              <a:effectLst>
                <a:outerShdw blurRad="38100" dist="38100" dir="2700000" algn="tl">
                  <a:srgbClr val="000000">
                    <a:alpha val="43137"/>
                  </a:srgbClr>
                </a:outerShdw>
              </a:effectLst>
            </a:endParaRPr>
          </a:p>
        </p:txBody>
      </p:sp>
      <p:pic>
        <p:nvPicPr>
          <p:cNvPr id="7" name="object 6">
            <a:extLst>
              <a:ext uri="{FF2B5EF4-FFF2-40B4-BE49-F238E27FC236}">
                <a16:creationId xmlns:a16="http://schemas.microsoft.com/office/drawing/2014/main" id="{3A7E87DE-77FF-282A-0041-0F9E896E089D}"/>
              </a:ext>
            </a:extLst>
          </p:cNvPr>
          <p:cNvPicPr/>
          <p:nvPr/>
        </p:nvPicPr>
        <p:blipFill>
          <a:blip r:embed="rId2" cstate="print"/>
          <a:stretch>
            <a:fillRect/>
          </a:stretch>
        </p:blipFill>
        <p:spPr>
          <a:xfrm>
            <a:off x="7944877" y="3314511"/>
            <a:ext cx="2160175" cy="8417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object 7">
            <a:extLst>
              <a:ext uri="{FF2B5EF4-FFF2-40B4-BE49-F238E27FC236}">
                <a16:creationId xmlns:a16="http://schemas.microsoft.com/office/drawing/2014/main" id="{98A14656-B609-FC0E-C52A-A34130FF3E45}"/>
              </a:ext>
            </a:extLst>
          </p:cNvPr>
          <p:cNvPicPr/>
          <p:nvPr/>
        </p:nvPicPr>
        <p:blipFill>
          <a:blip r:embed="rId3" cstate="print"/>
          <a:stretch>
            <a:fillRect/>
          </a:stretch>
        </p:blipFill>
        <p:spPr>
          <a:xfrm>
            <a:off x="2434382" y="3314511"/>
            <a:ext cx="1864403" cy="8262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object 8">
            <a:extLst>
              <a:ext uri="{FF2B5EF4-FFF2-40B4-BE49-F238E27FC236}">
                <a16:creationId xmlns:a16="http://schemas.microsoft.com/office/drawing/2014/main" id="{221A0E63-0D72-6B1F-F25B-E078E4C09231}"/>
              </a:ext>
            </a:extLst>
          </p:cNvPr>
          <p:cNvPicPr/>
          <p:nvPr/>
        </p:nvPicPr>
        <p:blipFill>
          <a:blip r:embed="rId4" cstate="print"/>
          <a:stretch>
            <a:fillRect/>
          </a:stretch>
        </p:blipFill>
        <p:spPr>
          <a:xfrm>
            <a:off x="5640870" y="3296217"/>
            <a:ext cx="833910" cy="8628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object 9">
            <a:extLst>
              <a:ext uri="{FF2B5EF4-FFF2-40B4-BE49-F238E27FC236}">
                <a16:creationId xmlns:a16="http://schemas.microsoft.com/office/drawing/2014/main" id="{C1E25E99-7FC5-4577-13C4-BA6C6BAE9942}"/>
              </a:ext>
            </a:extLst>
          </p:cNvPr>
          <p:cNvPicPr/>
          <p:nvPr/>
        </p:nvPicPr>
        <p:blipFill>
          <a:blip r:embed="rId5" cstate="print"/>
          <a:stretch>
            <a:fillRect/>
          </a:stretch>
        </p:blipFill>
        <p:spPr>
          <a:xfrm>
            <a:off x="9130903" y="1981498"/>
            <a:ext cx="2021060" cy="7389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object 10">
            <a:extLst>
              <a:ext uri="{FF2B5EF4-FFF2-40B4-BE49-F238E27FC236}">
                <a16:creationId xmlns:a16="http://schemas.microsoft.com/office/drawing/2014/main" id="{525B390F-779E-CF0C-3F44-040544A9EEA6}"/>
              </a:ext>
            </a:extLst>
          </p:cNvPr>
          <p:cNvPicPr/>
          <p:nvPr/>
        </p:nvPicPr>
        <p:blipFill>
          <a:blip r:embed="rId6" cstate="print"/>
          <a:stretch>
            <a:fillRect/>
          </a:stretch>
        </p:blipFill>
        <p:spPr>
          <a:xfrm>
            <a:off x="5313089" y="5540014"/>
            <a:ext cx="1565820" cy="98543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object 11">
            <a:extLst>
              <a:ext uri="{FF2B5EF4-FFF2-40B4-BE49-F238E27FC236}">
                <a16:creationId xmlns:a16="http://schemas.microsoft.com/office/drawing/2014/main" id="{8F88494D-C4A2-7739-781C-A585EC6802DE}"/>
              </a:ext>
            </a:extLst>
          </p:cNvPr>
          <p:cNvPicPr/>
          <p:nvPr/>
        </p:nvPicPr>
        <p:blipFill>
          <a:blip r:embed="rId7" cstate="print"/>
          <a:stretch>
            <a:fillRect/>
          </a:stretch>
        </p:blipFill>
        <p:spPr>
          <a:xfrm>
            <a:off x="1073539" y="1981498"/>
            <a:ext cx="1874349" cy="78845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3" name="object 18">
            <a:extLst>
              <a:ext uri="{FF2B5EF4-FFF2-40B4-BE49-F238E27FC236}">
                <a16:creationId xmlns:a16="http://schemas.microsoft.com/office/drawing/2014/main" id="{A4D5CBED-6E8B-05F7-2912-8756974C3DB5}"/>
              </a:ext>
            </a:extLst>
          </p:cNvPr>
          <p:cNvPicPr/>
          <p:nvPr/>
        </p:nvPicPr>
        <p:blipFill>
          <a:blip r:embed="rId8" cstate="print"/>
          <a:stretch>
            <a:fillRect/>
          </a:stretch>
        </p:blipFill>
        <p:spPr>
          <a:xfrm>
            <a:off x="7023960" y="4605428"/>
            <a:ext cx="1841834" cy="7389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object 19">
            <a:extLst>
              <a:ext uri="{FF2B5EF4-FFF2-40B4-BE49-F238E27FC236}">
                <a16:creationId xmlns:a16="http://schemas.microsoft.com/office/drawing/2014/main" id="{2DF75026-F8EC-28BD-1EE4-7A071A9B8B60}"/>
              </a:ext>
            </a:extLst>
          </p:cNvPr>
          <p:cNvPicPr/>
          <p:nvPr/>
        </p:nvPicPr>
        <p:blipFill>
          <a:blip r:embed="rId9" cstate="print"/>
          <a:stretch>
            <a:fillRect/>
          </a:stretch>
        </p:blipFill>
        <p:spPr>
          <a:xfrm>
            <a:off x="6790324" y="1801330"/>
            <a:ext cx="1431925" cy="11506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 name="object 20">
            <a:extLst>
              <a:ext uri="{FF2B5EF4-FFF2-40B4-BE49-F238E27FC236}">
                <a16:creationId xmlns:a16="http://schemas.microsoft.com/office/drawing/2014/main" id="{C246A0F6-3717-1D47-4D78-E3CD3F39CDFB}"/>
              </a:ext>
            </a:extLst>
          </p:cNvPr>
          <p:cNvPicPr/>
          <p:nvPr/>
        </p:nvPicPr>
        <p:blipFill>
          <a:blip r:embed="rId10" cstate="print"/>
          <a:stretch>
            <a:fillRect/>
          </a:stretch>
        </p:blipFill>
        <p:spPr>
          <a:xfrm>
            <a:off x="3748285" y="2077985"/>
            <a:ext cx="2309540" cy="58975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object 21">
            <a:extLst>
              <a:ext uri="{FF2B5EF4-FFF2-40B4-BE49-F238E27FC236}">
                <a16:creationId xmlns:a16="http://schemas.microsoft.com/office/drawing/2014/main" id="{FA9DAA21-9CBD-0927-D0D3-FF5112864019}"/>
              </a:ext>
            </a:extLst>
          </p:cNvPr>
          <p:cNvPicPr/>
          <p:nvPr/>
        </p:nvPicPr>
        <p:blipFill>
          <a:blip r:embed="rId11" cstate="print"/>
          <a:stretch>
            <a:fillRect/>
          </a:stretch>
        </p:blipFill>
        <p:spPr>
          <a:xfrm>
            <a:off x="3748285" y="4518146"/>
            <a:ext cx="1405230" cy="8262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7" name="Obrázek 16" descr="Obsah obrázku text, exteriér&#10;&#10;Popis byl vytvořen automaticky">
            <a:extLst>
              <a:ext uri="{FF2B5EF4-FFF2-40B4-BE49-F238E27FC236}">
                <a16:creationId xmlns:a16="http://schemas.microsoft.com/office/drawing/2014/main" id="{331D18B3-3F64-BF69-E315-2B8493B3AAB1}"/>
              </a:ext>
            </a:extLst>
          </p:cNvPr>
          <p:cNvPicPr>
            <a:picLocks noChangeAspect="1"/>
          </p:cNvPicPr>
          <p:nvPr/>
        </p:nvPicPr>
        <p:blipFill>
          <a:blip r:embed="rId12"/>
          <a:stretch>
            <a:fillRect/>
          </a:stretch>
        </p:blipFill>
        <p:spPr>
          <a:xfrm>
            <a:off x="10364999" y="6329304"/>
            <a:ext cx="1812132" cy="438633"/>
          </a:xfrm>
          <a:prstGeom prst="rect">
            <a:avLst/>
          </a:prstGeom>
        </p:spPr>
      </p:pic>
    </p:spTree>
    <p:extLst>
      <p:ext uri="{BB962C8B-B14F-4D97-AF65-F5344CB8AC3E}">
        <p14:creationId xmlns:p14="http://schemas.microsoft.com/office/powerpoint/2010/main" val="2643609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F6D5E8-15CF-4755-910B-1B5A1E777357}"/>
              </a:ext>
            </a:extLst>
          </p:cNvPr>
          <p:cNvSpPr>
            <a:spLocks noGrp="1"/>
          </p:cNvSpPr>
          <p:nvPr>
            <p:ph type="title"/>
          </p:nvPr>
        </p:nvSpPr>
        <p:spPr>
          <a:xfrm>
            <a:off x="801288" y="244412"/>
            <a:ext cx="10571998" cy="970450"/>
          </a:xfrm>
        </p:spPr>
        <p:txBody>
          <a:bodyPr rtlCol="0" anchor="b">
            <a:normAutofit/>
          </a:bodyPr>
          <a:lstStyle/>
          <a:p>
            <a:pPr algn="ctr" rtl="0"/>
            <a:r>
              <a:rPr lang="cs-CZ" noProof="1">
                <a:effectLst>
                  <a:outerShdw blurRad="38100" dist="38100" dir="2700000" algn="tl">
                    <a:srgbClr val="000000">
                      <a:alpha val="43137"/>
                    </a:srgbClr>
                  </a:outerShdw>
                </a:effectLst>
              </a:rPr>
              <a:t>CONTACT</a:t>
            </a:r>
          </a:p>
        </p:txBody>
      </p:sp>
      <p:graphicFrame>
        <p:nvGraphicFramePr>
          <p:cNvPr id="10" name="Zástupný symbol pro obsah 2" descr="Ikona – SmartArt">
            <a:extLst>
              <a:ext uri="{FF2B5EF4-FFF2-40B4-BE49-F238E27FC236}">
                <a16:creationId xmlns:a16="http://schemas.microsoft.com/office/drawing/2014/main" id="{C1CB8C9B-BB0F-AD4A-8ACF-2331155C35DF}"/>
              </a:ext>
            </a:extLst>
          </p:cNvPr>
          <p:cNvGraphicFramePr>
            <a:graphicFrameLocks noGrp="1"/>
          </p:cNvGraphicFramePr>
          <p:nvPr>
            <p:ph idx="1"/>
            <p:extLst>
              <p:ext uri="{D42A27DB-BD31-4B8C-83A1-F6EECF244321}">
                <p14:modId xmlns:p14="http://schemas.microsoft.com/office/powerpoint/2010/main" val="2063135827"/>
              </p:ext>
            </p:extLst>
          </p:nvPr>
        </p:nvGraphicFramePr>
        <p:xfrm>
          <a:off x="810000" y="2110144"/>
          <a:ext cx="10554574" cy="3636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Obrázek 2" descr="Obsah obrázku text, exteriér&#10;&#10;Popis byl vytvořen automaticky">
            <a:extLst>
              <a:ext uri="{FF2B5EF4-FFF2-40B4-BE49-F238E27FC236}">
                <a16:creationId xmlns:a16="http://schemas.microsoft.com/office/drawing/2014/main" id="{0E5ECA8E-A74C-A87C-6571-AB9B5C27AC80}"/>
              </a:ext>
            </a:extLst>
          </p:cNvPr>
          <p:cNvPicPr>
            <a:picLocks noChangeAspect="1"/>
          </p:cNvPicPr>
          <p:nvPr/>
        </p:nvPicPr>
        <p:blipFill>
          <a:blip r:embed="rId8"/>
          <a:stretch>
            <a:fillRect/>
          </a:stretch>
        </p:blipFill>
        <p:spPr>
          <a:xfrm>
            <a:off x="10364999" y="6329304"/>
            <a:ext cx="1812132" cy="438633"/>
          </a:xfrm>
          <a:prstGeom prst="rect">
            <a:avLst/>
          </a:prstGeom>
        </p:spPr>
      </p:pic>
    </p:spTree>
    <p:extLst>
      <p:ext uri="{BB962C8B-B14F-4D97-AF65-F5344CB8AC3E}">
        <p14:creationId xmlns:p14="http://schemas.microsoft.com/office/powerpoint/2010/main" val="31804693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áty">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Office_41782075_TF22531373" id="{C2B7C32F-8C9F-4514-BA89-06FE6C0E68F5}" vid="{BB760F5B-5EC3-4109-A001-A466934D8828}"/>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15C130-17B0-43C9-B99C-584294C40B51}">
  <ds:schemaRefs>
    <ds:schemaRef ds:uri="http://purl.org/dc/terms/"/>
    <ds:schemaRef ds:uri="http://www.w3.org/XML/1998/namespace"/>
    <ds:schemaRef ds:uri="http://schemas.microsoft.com/office/2006/documentManagement/types"/>
    <ds:schemaRef ds:uri="http://purl.org/dc/elements/1.1/"/>
    <ds:schemaRef ds:uri="http://schemas.openxmlformats.org/package/2006/metadata/core-properties"/>
    <ds:schemaRef ds:uri="71af3243-3dd4-4a8d-8c0d-dd76da1f02a5"/>
    <ds:schemaRef ds:uri="http://purl.org/dc/dcmitype/"/>
    <ds:schemaRef ds:uri="http://schemas.microsoft.com/office/infopath/2007/PartnerControls"/>
    <ds:schemaRef ds:uri="16c05727-aa75-4e4a-9b5f-8a80a1165891"/>
    <ds:schemaRef ds:uri="http://schemas.microsoft.com/office/2006/metadata/properties"/>
  </ds:schemaRefs>
</ds:datastoreItem>
</file>

<file path=customXml/itemProps2.xml><?xml version="1.0" encoding="utf-8"?>
<ds:datastoreItem xmlns:ds="http://schemas.openxmlformats.org/officeDocument/2006/customXml" ds:itemID="{BF0B771C-53D0-4C6A-8C2A-F95E45907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1812AF-5C4C-4B75-9015-C90088D3D4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Návrh agentury</Template>
  <TotalTime>376</TotalTime>
  <Words>787</Words>
  <Application>Microsoft Office PowerPoint</Application>
  <PresentationFormat>Širokoúhlá obrazovka</PresentationFormat>
  <Paragraphs>83</Paragraphs>
  <Slides>10</Slides>
  <Notes>3</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10</vt:i4>
      </vt:variant>
    </vt:vector>
  </HeadingPairs>
  <TitlesOfParts>
    <vt:vector size="15" baseType="lpstr">
      <vt:lpstr>Arial</vt:lpstr>
      <vt:lpstr>Calibri</vt:lpstr>
      <vt:lpstr>Century Gothic</vt:lpstr>
      <vt:lpstr>Wingdings 2</vt:lpstr>
      <vt:lpstr>Citáty</vt:lpstr>
      <vt:lpstr>IHR DIENSTLEISTUNGSPARNTER</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REFERENZEN / REFERENCES</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IHR DIENSTLEISTUNGSPARNTER</dc:title>
  <dc:creator>Hovorková Jana</dc:creator>
  <cp:lastModifiedBy>Hovorková Jana</cp:lastModifiedBy>
  <cp:revision>6</cp:revision>
  <dcterms:created xsi:type="dcterms:W3CDTF">2023-03-08T11:28:27Z</dcterms:created>
  <dcterms:modified xsi:type="dcterms:W3CDTF">2023-03-09T12:01:42Z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